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2"/>
  </p:notesMasterIdLst>
  <p:sldIdLst>
    <p:sldId id="256" r:id="rId2"/>
    <p:sldId id="296" r:id="rId3"/>
    <p:sldId id="373" r:id="rId4"/>
    <p:sldId id="301" r:id="rId5"/>
    <p:sldId id="349" r:id="rId6"/>
    <p:sldId id="371" r:id="rId7"/>
    <p:sldId id="372" r:id="rId8"/>
    <p:sldId id="374" r:id="rId9"/>
    <p:sldId id="358" r:id="rId10"/>
    <p:sldId id="375" r:id="rId11"/>
    <p:sldId id="363" r:id="rId12"/>
    <p:sldId id="376" r:id="rId13"/>
    <p:sldId id="377" r:id="rId14"/>
    <p:sldId id="378" r:id="rId15"/>
    <p:sldId id="297" r:id="rId16"/>
    <p:sldId id="305" r:id="rId17"/>
    <p:sldId id="361" r:id="rId18"/>
    <p:sldId id="350" r:id="rId19"/>
    <p:sldId id="357" r:id="rId20"/>
    <p:sldId id="337" r:id="rId21"/>
    <p:sldId id="384" r:id="rId22"/>
    <p:sldId id="385" r:id="rId23"/>
    <p:sldId id="369" r:id="rId24"/>
    <p:sldId id="338" r:id="rId25"/>
    <p:sldId id="370" r:id="rId26"/>
    <p:sldId id="341" r:id="rId27"/>
    <p:sldId id="342" r:id="rId28"/>
    <p:sldId id="380" r:id="rId29"/>
    <p:sldId id="386" r:id="rId30"/>
    <p:sldId id="346" r:id="rId31"/>
    <p:sldId id="307" r:id="rId32"/>
    <p:sldId id="388" r:id="rId33"/>
    <p:sldId id="359" r:id="rId34"/>
    <p:sldId id="348" r:id="rId35"/>
    <p:sldId id="390" r:id="rId36"/>
    <p:sldId id="391" r:id="rId37"/>
    <p:sldId id="393" r:id="rId38"/>
    <p:sldId id="395" r:id="rId39"/>
    <p:sldId id="394" r:id="rId40"/>
    <p:sldId id="397" r:id="rId41"/>
    <p:sldId id="396" r:id="rId42"/>
    <p:sldId id="398" r:id="rId43"/>
    <p:sldId id="291" r:id="rId44"/>
    <p:sldId id="399" r:id="rId45"/>
    <p:sldId id="401" r:id="rId46"/>
    <p:sldId id="402" r:id="rId47"/>
    <p:sldId id="367" r:id="rId48"/>
    <p:sldId id="403" r:id="rId49"/>
    <p:sldId id="405" r:id="rId50"/>
    <p:sldId id="340" r:id="rId5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E8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EBAE8C1-3E45-44AB-BF98-12D700971F30}" v="64" dt="2025-03-06T10:19:11.655"/>
    <p1510:client id="{C0F4CC81-EADB-46A4-89DF-95F66C3CD651}" v="784" dt="2025-03-05T15:39:15.462"/>
    <p1510:client id="{C92642B8-1F98-4A4E-A73D-DB6066E382F9}" v="165" dt="2025-03-06T09:10:16.25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926" autoAdjust="0"/>
    <p:restoredTop sz="77702" autoAdjust="0"/>
  </p:normalViewPr>
  <p:slideViewPr>
    <p:cSldViewPr snapToGrid="0" snapToObjects="1">
      <p:cViewPr varScale="1">
        <p:scale>
          <a:sx n="82" d="100"/>
          <a:sy n="82" d="100"/>
        </p:scale>
        <p:origin x="1576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3" d="100"/>
          <a:sy n="83" d="100"/>
        </p:scale>
        <p:origin x="3284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8" Type="http://schemas.microsoft.com/office/2015/10/relationships/revisionInfo" Target="revisionInfo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microsoft.com/office/2016/11/relationships/changesInfo" Target="changesInfos/changesInfo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김명중" userId="82544523-628a-4928-b961-599ffec81e7c" providerId="ADAL" clId="{C92642B8-1F98-4A4E-A73D-DB6066E382F9}"/>
    <pc:docChg chg="undo custSel addSld delSld modSld sldOrd">
      <pc:chgData name="김명중" userId="82544523-628a-4928-b961-599ffec81e7c" providerId="ADAL" clId="{C92642B8-1F98-4A4E-A73D-DB6066E382F9}" dt="2025-03-06T09:11:11.977" v="3549" actId="20577"/>
      <pc:docMkLst>
        <pc:docMk/>
      </pc:docMkLst>
      <pc:sldChg chg="del">
        <pc:chgData name="김명중" userId="82544523-628a-4928-b961-599ffec81e7c" providerId="ADAL" clId="{C92642B8-1F98-4A4E-A73D-DB6066E382F9}" dt="2025-03-06T06:47:27.092" v="1364" actId="47"/>
        <pc:sldMkLst>
          <pc:docMk/>
          <pc:sldMk cId="919441372" sldId="268"/>
        </pc:sldMkLst>
      </pc:sldChg>
      <pc:sldChg chg="del">
        <pc:chgData name="김명중" userId="82544523-628a-4928-b961-599ffec81e7c" providerId="ADAL" clId="{C92642B8-1F98-4A4E-A73D-DB6066E382F9}" dt="2025-03-06T08:29:54.028" v="2965" actId="47"/>
        <pc:sldMkLst>
          <pc:docMk/>
          <pc:sldMk cId="2629873526" sldId="270"/>
        </pc:sldMkLst>
      </pc:sldChg>
      <pc:sldChg chg="del">
        <pc:chgData name="김명중" userId="82544523-628a-4928-b961-599ffec81e7c" providerId="ADAL" clId="{C92642B8-1F98-4A4E-A73D-DB6066E382F9}" dt="2025-03-06T08:30:50.309" v="2970" actId="47"/>
        <pc:sldMkLst>
          <pc:docMk/>
          <pc:sldMk cId="1513150874" sldId="271"/>
        </pc:sldMkLst>
      </pc:sldChg>
      <pc:sldChg chg="del">
        <pc:chgData name="김명중" userId="82544523-628a-4928-b961-599ffec81e7c" providerId="ADAL" clId="{C92642B8-1F98-4A4E-A73D-DB6066E382F9}" dt="2025-03-06T08:30:41.606" v="2969" actId="47"/>
        <pc:sldMkLst>
          <pc:docMk/>
          <pc:sldMk cId="3686329980" sldId="272"/>
        </pc:sldMkLst>
      </pc:sldChg>
      <pc:sldChg chg="modSp del mod ord">
        <pc:chgData name="김명중" userId="82544523-628a-4928-b961-599ffec81e7c" providerId="ADAL" clId="{C92642B8-1F98-4A4E-A73D-DB6066E382F9}" dt="2025-03-06T06:12:01.237" v="1351" actId="47"/>
        <pc:sldMkLst>
          <pc:docMk/>
          <pc:sldMk cId="2013426847" sldId="274"/>
        </pc:sldMkLst>
        <pc:picChg chg="mod">
          <ac:chgData name="김명중" userId="82544523-628a-4928-b961-599ffec81e7c" providerId="ADAL" clId="{C92642B8-1F98-4A4E-A73D-DB6066E382F9}" dt="2025-03-06T05:22:12.328" v="1159" actId="1076"/>
          <ac:picMkLst>
            <pc:docMk/>
            <pc:sldMk cId="2013426847" sldId="274"/>
            <ac:picMk id="5" creationId="{8C2C3590-AAD6-7827-E76E-8E9BF68C2ED2}"/>
          </ac:picMkLst>
        </pc:picChg>
      </pc:sldChg>
      <pc:sldChg chg="del">
        <pc:chgData name="김명중" userId="82544523-628a-4928-b961-599ffec81e7c" providerId="ADAL" clId="{C92642B8-1F98-4A4E-A73D-DB6066E382F9}" dt="2025-03-06T03:29:39.602" v="354" actId="47"/>
        <pc:sldMkLst>
          <pc:docMk/>
          <pc:sldMk cId="4221398893" sldId="275"/>
        </pc:sldMkLst>
      </pc:sldChg>
      <pc:sldChg chg="del">
        <pc:chgData name="김명중" userId="82544523-628a-4928-b961-599ffec81e7c" providerId="ADAL" clId="{C92642B8-1F98-4A4E-A73D-DB6066E382F9}" dt="2025-03-06T03:30:00.087" v="356" actId="47"/>
        <pc:sldMkLst>
          <pc:docMk/>
          <pc:sldMk cId="299012599" sldId="276"/>
        </pc:sldMkLst>
      </pc:sldChg>
      <pc:sldChg chg="del">
        <pc:chgData name="김명중" userId="82544523-628a-4928-b961-599ffec81e7c" providerId="ADAL" clId="{C92642B8-1F98-4A4E-A73D-DB6066E382F9}" dt="2025-03-06T03:29:50.423" v="355" actId="47"/>
        <pc:sldMkLst>
          <pc:docMk/>
          <pc:sldMk cId="1428753012" sldId="278"/>
        </pc:sldMkLst>
      </pc:sldChg>
      <pc:sldChg chg="del ord">
        <pc:chgData name="김명중" userId="82544523-628a-4928-b961-599ffec81e7c" providerId="ADAL" clId="{C92642B8-1F98-4A4E-A73D-DB6066E382F9}" dt="2025-03-06T06:12:01.237" v="1351" actId="47"/>
        <pc:sldMkLst>
          <pc:docMk/>
          <pc:sldMk cId="1800001695" sldId="279"/>
        </pc:sldMkLst>
      </pc:sldChg>
      <pc:sldChg chg="del">
        <pc:chgData name="김명중" userId="82544523-628a-4928-b961-599ffec81e7c" providerId="ADAL" clId="{C92642B8-1F98-4A4E-A73D-DB6066E382F9}" dt="2025-03-06T08:31:05.128" v="2973" actId="47"/>
        <pc:sldMkLst>
          <pc:docMk/>
          <pc:sldMk cId="1598762728" sldId="280"/>
        </pc:sldMkLst>
      </pc:sldChg>
      <pc:sldChg chg="modSp del mod ord">
        <pc:chgData name="김명중" userId="82544523-628a-4928-b961-599ffec81e7c" providerId="ADAL" clId="{C92642B8-1F98-4A4E-A73D-DB6066E382F9}" dt="2025-03-06T06:12:01.237" v="1351" actId="47"/>
        <pc:sldMkLst>
          <pc:docMk/>
          <pc:sldMk cId="728312123" sldId="281"/>
        </pc:sldMkLst>
        <pc:picChg chg="mod">
          <ac:chgData name="김명중" userId="82544523-628a-4928-b961-599ffec81e7c" providerId="ADAL" clId="{C92642B8-1F98-4A4E-A73D-DB6066E382F9}" dt="2025-03-06T03:31:15.996" v="361" actId="1076"/>
          <ac:picMkLst>
            <pc:docMk/>
            <pc:sldMk cId="728312123" sldId="281"/>
            <ac:picMk id="7" creationId="{0D12F5DA-ADD4-2022-D68E-70CF16A77690}"/>
          </ac:picMkLst>
        </pc:picChg>
      </pc:sldChg>
      <pc:sldChg chg="del">
        <pc:chgData name="김명중" userId="82544523-628a-4928-b961-599ffec81e7c" providerId="ADAL" clId="{C92642B8-1F98-4A4E-A73D-DB6066E382F9}" dt="2025-03-06T08:31:21.237" v="2975" actId="47"/>
        <pc:sldMkLst>
          <pc:docMk/>
          <pc:sldMk cId="2129076125" sldId="282"/>
        </pc:sldMkLst>
      </pc:sldChg>
      <pc:sldChg chg="del">
        <pc:chgData name="김명중" userId="82544523-628a-4928-b961-599ffec81e7c" providerId="ADAL" clId="{C92642B8-1F98-4A4E-A73D-DB6066E382F9}" dt="2025-03-06T04:45:08.496" v="928" actId="47"/>
        <pc:sldMkLst>
          <pc:docMk/>
          <pc:sldMk cId="2551857209" sldId="283"/>
        </pc:sldMkLst>
      </pc:sldChg>
      <pc:sldChg chg="del">
        <pc:chgData name="김명중" userId="82544523-628a-4928-b961-599ffec81e7c" providerId="ADAL" clId="{C92642B8-1F98-4A4E-A73D-DB6066E382F9}" dt="2025-03-06T04:45:17.993" v="929" actId="47"/>
        <pc:sldMkLst>
          <pc:docMk/>
          <pc:sldMk cId="583841621" sldId="284"/>
        </pc:sldMkLst>
      </pc:sldChg>
      <pc:sldChg chg="del">
        <pc:chgData name="김명중" userId="82544523-628a-4928-b961-599ffec81e7c" providerId="ADAL" clId="{C92642B8-1F98-4A4E-A73D-DB6066E382F9}" dt="2025-03-06T04:45:17.993" v="929" actId="47"/>
        <pc:sldMkLst>
          <pc:docMk/>
          <pc:sldMk cId="2596171381" sldId="285"/>
        </pc:sldMkLst>
      </pc:sldChg>
      <pc:sldChg chg="del">
        <pc:chgData name="김명중" userId="82544523-628a-4928-b961-599ffec81e7c" providerId="ADAL" clId="{C92642B8-1F98-4A4E-A73D-DB6066E382F9}" dt="2025-03-06T04:45:17.993" v="929" actId="47"/>
        <pc:sldMkLst>
          <pc:docMk/>
          <pc:sldMk cId="189928044" sldId="286"/>
        </pc:sldMkLst>
      </pc:sldChg>
      <pc:sldChg chg="ord">
        <pc:chgData name="김명중" userId="82544523-628a-4928-b961-599ffec81e7c" providerId="ADAL" clId="{C92642B8-1F98-4A4E-A73D-DB6066E382F9}" dt="2025-03-06T08:31:24.228" v="2977"/>
        <pc:sldMkLst>
          <pc:docMk/>
          <pc:sldMk cId="239785736" sldId="287"/>
        </pc:sldMkLst>
      </pc:sldChg>
      <pc:sldChg chg="del">
        <pc:chgData name="김명중" userId="82544523-628a-4928-b961-599ffec81e7c" providerId="ADAL" clId="{C92642B8-1F98-4A4E-A73D-DB6066E382F9}" dt="2025-03-06T08:31:10.455" v="2974" actId="47"/>
        <pc:sldMkLst>
          <pc:docMk/>
          <pc:sldMk cId="1122687487" sldId="289"/>
        </pc:sldMkLst>
      </pc:sldChg>
      <pc:sldChg chg="ord">
        <pc:chgData name="김명중" userId="82544523-628a-4928-b961-599ffec81e7c" providerId="ADAL" clId="{C92642B8-1F98-4A4E-A73D-DB6066E382F9}" dt="2025-03-06T04:45:45.498" v="931"/>
        <pc:sldMkLst>
          <pc:docMk/>
          <pc:sldMk cId="1969149632" sldId="290"/>
        </pc:sldMkLst>
      </pc:sldChg>
      <pc:sldChg chg="ord">
        <pc:chgData name="김명중" userId="82544523-628a-4928-b961-599ffec81e7c" providerId="ADAL" clId="{C92642B8-1F98-4A4E-A73D-DB6066E382F9}" dt="2025-03-06T09:10:50.004" v="3473"/>
        <pc:sldMkLst>
          <pc:docMk/>
          <pc:sldMk cId="2625365214" sldId="291"/>
        </pc:sldMkLst>
      </pc:sldChg>
      <pc:sldChg chg="delSp modSp mod">
        <pc:chgData name="김명중" userId="82544523-628a-4928-b961-599ffec81e7c" providerId="ADAL" clId="{C92642B8-1F98-4A4E-A73D-DB6066E382F9}" dt="2025-03-06T03:18:16.627" v="347" actId="20577"/>
        <pc:sldMkLst>
          <pc:docMk/>
          <pc:sldMk cId="0" sldId="296"/>
        </pc:sldMkLst>
        <pc:spChg chg="mod">
          <ac:chgData name="김명중" userId="82544523-628a-4928-b961-599ffec81e7c" providerId="ADAL" clId="{C92642B8-1F98-4A4E-A73D-DB6066E382F9}" dt="2025-03-06T03:15:52.283" v="256" actId="20577"/>
          <ac:spMkLst>
            <pc:docMk/>
            <pc:sldMk cId="0" sldId="296"/>
            <ac:spMk id="2" creationId="{00000000-0000-0000-0000-000000000000}"/>
          </ac:spMkLst>
        </pc:spChg>
        <pc:spChg chg="mod">
          <ac:chgData name="김명중" userId="82544523-628a-4928-b961-599ffec81e7c" providerId="ADAL" clId="{C92642B8-1F98-4A4E-A73D-DB6066E382F9}" dt="2025-03-06T03:18:16.627" v="347" actId="20577"/>
          <ac:spMkLst>
            <pc:docMk/>
            <pc:sldMk cId="0" sldId="296"/>
            <ac:spMk id="3" creationId="{00000000-0000-0000-0000-000000000000}"/>
          </ac:spMkLst>
        </pc:spChg>
        <pc:picChg chg="del">
          <ac:chgData name="김명중" userId="82544523-628a-4928-b961-599ffec81e7c" providerId="ADAL" clId="{C92642B8-1F98-4A4E-A73D-DB6066E382F9}" dt="2025-03-06T02:18:53.310" v="203" actId="478"/>
          <ac:picMkLst>
            <pc:docMk/>
            <pc:sldMk cId="0" sldId="296"/>
            <ac:picMk id="1026" creationId="{337F5A2E-583C-5350-162D-7E70265EF47E}"/>
          </ac:picMkLst>
        </pc:picChg>
      </pc:sldChg>
      <pc:sldChg chg="del">
        <pc:chgData name="김명중" userId="82544523-628a-4928-b961-599ffec81e7c" providerId="ADAL" clId="{C92642B8-1F98-4A4E-A73D-DB6066E382F9}" dt="2025-03-06T06:47:27.092" v="1364" actId="47"/>
        <pc:sldMkLst>
          <pc:docMk/>
          <pc:sldMk cId="0" sldId="302"/>
        </pc:sldMkLst>
      </pc:sldChg>
      <pc:sldChg chg="del">
        <pc:chgData name="김명중" userId="82544523-628a-4928-b961-599ffec81e7c" providerId="ADAL" clId="{C92642B8-1F98-4A4E-A73D-DB6066E382F9}" dt="2025-03-06T06:47:27.092" v="1364" actId="47"/>
        <pc:sldMkLst>
          <pc:docMk/>
          <pc:sldMk cId="0" sldId="303"/>
        </pc:sldMkLst>
      </pc:sldChg>
      <pc:sldChg chg="delSp modSp del mod ord">
        <pc:chgData name="김명중" userId="82544523-628a-4928-b961-599ffec81e7c" providerId="ADAL" clId="{C92642B8-1F98-4A4E-A73D-DB6066E382F9}" dt="2025-03-06T06:01:40.493" v="1236" actId="47"/>
        <pc:sldMkLst>
          <pc:docMk/>
          <pc:sldMk cId="2210044321" sldId="304"/>
        </pc:sldMkLst>
        <pc:spChg chg="del">
          <ac:chgData name="김명중" userId="82544523-628a-4928-b961-599ffec81e7c" providerId="ADAL" clId="{C92642B8-1F98-4A4E-A73D-DB6066E382F9}" dt="2025-03-06T06:00:53.235" v="1230" actId="478"/>
          <ac:spMkLst>
            <pc:docMk/>
            <pc:sldMk cId="2210044321" sldId="304"/>
            <ac:spMk id="3" creationId="{940F98BD-1966-1EE2-7F6A-B3B486B52511}"/>
          </ac:spMkLst>
        </pc:spChg>
        <pc:picChg chg="del mod">
          <ac:chgData name="김명중" userId="82544523-628a-4928-b961-599ffec81e7c" providerId="ADAL" clId="{C92642B8-1F98-4A4E-A73D-DB6066E382F9}" dt="2025-03-06T06:00:45.338" v="1227" actId="478"/>
          <ac:picMkLst>
            <pc:docMk/>
            <pc:sldMk cId="2210044321" sldId="304"/>
            <ac:picMk id="5" creationId="{4A177F4F-2CD8-4C01-4DA5-EAAE1DD822C8}"/>
          </ac:picMkLst>
        </pc:picChg>
        <pc:picChg chg="mod">
          <ac:chgData name="김명중" userId="82544523-628a-4928-b961-599ffec81e7c" providerId="ADAL" clId="{C92642B8-1F98-4A4E-A73D-DB6066E382F9}" dt="2025-03-06T06:01:30.979" v="1234" actId="1076"/>
          <ac:picMkLst>
            <pc:docMk/>
            <pc:sldMk cId="2210044321" sldId="304"/>
            <ac:picMk id="8" creationId="{2ED5BB7B-CBE7-9718-B823-10779608F0B3}"/>
          </ac:picMkLst>
        </pc:picChg>
      </pc:sldChg>
      <pc:sldChg chg="del">
        <pc:chgData name="김명중" userId="82544523-628a-4928-b961-599ffec81e7c" providerId="ADAL" clId="{C92642B8-1F98-4A4E-A73D-DB6066E382F9}" dt="2025-03-06T04:44:56.226" v="927" actId="47"/>
        <pc:sldMkLst>
          <pc:docMk/>
          <pc:sldMk cId="3156262514" sldId="306"/>
        </pc:sldMkLst>
      </pc:sldChg>
      <pc:sldChg chg="addSp delSp modSp mod ord">
        <pc:chgData name="김명중" userId="82544523-628a-4928-b961-599ffec81e7c" providerId="ADAL" clId="{C92642B8-1F98-4A4E-A73D-DB6066E382F9}" dt="2025-03-06T06:05:34.558" v="1280" actId="1076"/>
        <pc:sldMkLst>
          <pc:docMk/>
          <pc:sldMk cId="3311082220" sldId="307"/>
        </pc:sldMkLst>
        <pc:spChg chg="del">
          <ac:chgData name="김명중" userId="82544523-628a-4928-b961-599ffec81e7c" providerId="ADAL" clId="{C92642B8-1F98-4A4E-A73D-DB6066E382F9}" dt="2025-03-06T06:04:56.729" v="1267" actId="478"/>
          <ac:spMkLst>
            <pc:docMk/>
            <pc:sldMk cId="3311082220" sldId="307"/>
            <ac:spMk id="3" creationId="{6A5F47F5-0136-D217-69CB-44D76923A2B0}"/>
          </ac:spMkLst>
        </pc:spChg>
        <pc:picChg chg="add mod">
          <ac:chgData name="김명중" userId="82544523-628a-4928-b961-599ffec81e7c" providerId="ADAL" clId="{C92642B8-1F98-4A4E-A73D-DB6066E382F9}" dt="2025-03-06T06:05:33.046" v="1279" actId="1076"/>
          <ac:picMkLst>
            <pc:docMk/>
            <pc:sldMk cId="3311082220" sldId="307"/>
            <ac:picMk id="4" creationId="{C0788A61-CCC0-CA71-EC71-A7623AC60BD6}"/>
          </ac:picMkLst>
        </pc:picChg>
        <pc:picChg chg="mod">
          <ac:chgData name="김명중" userId="82544523-628a-4928-b961-599ffec81e7c" providerId="ADAL" clId="{C92642B8-1F98-4A4E-A73D-DB6066E382F9}" dt="2025-03-06T06:05:27.462" v="1277" actId="1076"/>
          <ac:picMkLst>
            <pc:docMk/>
            <pc:sldMk cId="3311082220" sldId="307"/>
            <ac:picMk id="5" creationId="{175536D4-A2BF-302C-D355-FE05F3AA868C}"/>
          </ac:picMkLst>
        </pc:picChg>
        <pc:picChg chg="mod">
          <ac:chgData name="김명중" userId="82544523-628a-4928-b961-599ffec81e7c" providerId="ADAL" clId="{C92642B8-1F98-4A4E-A73D-DB6066E382F9}" dt="2025-03-06T06:05:34.558" v="1280" actId="1076"/>
          <ac:picMkLst>
            <pc:docMk/>
            <pc:sldMk cId="3311082220" sldId="307"/>
            <ac:picMk id="7" creationId="{3FD21D0B-D1F6-5BBF-6C14-43B50F937762}"/>
          </ac:picMkLst>
        </pc:picChg>
        <pc:picChg chg="del mod">
          <ac:chgData name="김명중" userId="82544523-628a-4928-b961-599ffec81e7c" providerId="ADAL" clId="{C92642B8-1F98-4A4E-A73D-DB6066E382F9}" dt="2025-03-06T06:04:48.910" v="1266" actId="478"/>
          <ac:picMkLst>
            <pc:docMk/>
            <pc:sldMk cId="3311082220" sldId="307"/>
            <ac:picMk id="8" creationId="{04A6C581-29E7-929D-54B2-FAEF414758C4}"/>
          </ac:picMkLst>
        </pc:picChg>
      </pc:sldChg>
      <pc:sldChg chg="delSp modSp mod ord modShow">
        <pc:chgData name="김명중" userId="82544523-628a-4928-b961-599ffec81e7c" providerId="ADAL" clId="{C92642B8-1F98-4A4E-A73D-DB6066E382F9}" dt="2025-03-06T04:26:45.123" v="512"/>
        <pc:sldMkLst>
          <pc:docMk/>
          <pc:sldMk cId="2256710184" sldId="310"/>
        </pc:sldMkLst>
        <pc:spChg chg="del">
          <ac:chgData name="김명중" userId="82544523-628a-4928-b961-599ffec81e7c" providerId="ADAL" clId="{C92642B8-1F98-4A4E-A73D-DB6066E382F9}" dt="2025-03-06T04:23:40.431" v="476" actId="478"/>
          <ac:spMkLst>
            <pc:docMk/>
            <pc:sldMk cId="2256710184" sldId="310"/>
            <ac:spMk id="10" creationId="{2BE5B935-7BC0-2C59-8249-0C783A6993F5}"/>
          </ac:spMkLst>
        </pc:spChg>
        <pc:picChg chg="mod">
          <ac:chgData name="김명중" userId="82544523-628a-4928-b961-599ffec81e7c" providerId="ADAL" clId="{C92642B8-1F98-4A4E-A73D-DB6066E382F9}" dt="2025-03-06T04:26:37.038" v="510" actId="1076"/>
          <ac:picMkLst>
            <pc:docMk/>
            <pc:sldMk cId="2256710184" sldId="310"/>
            <ac:picMk id="12" creationId="{5DE66DCF-7404-45C6-5FF6-D08D4EE1BAA6}"/>
          </ac:picMkLst>
        </pc:picChg>
      </pc:sldChg>
      <pc:sldChg chg="del">
        <pc:chgData name="김명중" userId="82544523-628a-4928-b961-599ffec81e7c" providerId="ADAL" clId="{C92642B8-1F98-4A4E-A73D-DB6066E382F9}" dt="2025-03-06T04:44:56.226" v="927" actId="47"/>
        <pc:sldMkLst>
          <pc:docMk/>
          <pc:sldMk cId="2529840905" sldId="323"/>
        </pc:sldMkLst>
      </pc:sldChg>
      <pc:sldChg chg="del">
        <pc:chgData name="김명중" userId="82544523-628a-4928-b961-599ffec81e7c" providerId="ADAL" clId="{C92642B8-1F98-4A4E-A73D-DB6066E382F9}" dt="2025-03-06T04:44:56.226" v="927" actId="47"/>
        <pc:sldMkLst>
          <pc:docMk/>
          <pc:sldMk cId="2056705657" sldId="331"/>
        </pc:sldMkLst>
      </pc:sldChg>
      <pc:sldChg chg="del">
        <pc:chgData name="김명중" userId="82544523-628a-4928-b961-599ffec81e7c" providerId="ADAL" clId="{C92642B8-1F98-4A4E-A73D-DB6066E382F9}" dt="2025-03-06T04:44:56.226" v="927" actId="47"/>
        <pc:sldMkLst>
          <pc:docMk/>
          <pc:sldMk cId="902031968" sldId="336"/>
        </pc:sldMkLst>
      </pc:sldChg>
      <pc:sldChg chg="addSp delSp modSp mod ord modNotesTx">
        <pc:chgData name="김명중" userId="82544523-628a-4928-b961-599ffec81e7c" providerId="ADAL" clId="{C92642B8-1F98-4A4E-A73D-DB6066E382F9}" dt="2025-03-06T08:30:06.720" v="2968" actId="1076"/>
        <pc:sldMkLst>
          <pc:docMk/>
          <pc:sldMk cId="966010123" sldId="337"/>
        </pc:sldMkLst>
        <pc:spChg chg="del">
          <ac:chgData name="김명중" userId="82544523-628a-4928-b961-599ffec81e7c" providerId="ADAL" clId="{C92642B8-1F98-4A4E-A73D-DB6066E382F9}" dt="2025-03-06T04:24:36.158" v="486" actId="478"/>
          <ac:spMkLst>
            <pc:docMk/>
            <pc:sldMk cId="966010123" sldId="337"/>
            <ac:spMk id="8" creationId="{8104DE60-B084-D8A5-1F60-944C1980F86B}"/>
          </ac:spMkLst>
        </pc:spChg>
        <pc:picChg chg="mod">
          <ac:chgData name="김명중" userId="82544523-628a-4928-b961-599ffec81e7c" providerId="ADAL" clId="{C92642B8-1F98-4A4E-A73D-DB6066E382F9}" dt="2025-03-06T04:25:37.403" v="507" actId="1076"/>
          <ac:picMkLst>
            <pc:docMk/>
            <pc:sldMk cId="966010123" sldId="337"/>
            <ac:picMk id="3" creationId="{76737195-371E-7A87-9C8D-AA96E8D4D9C8}"/>
          </ac:picMkLst>
        </pc:picChg>
        <pc:picChg chg="del mod">
          <ac:chgData name="김명중" userId="82544523-628a-4928-b961-599ffec81e7c" providerId="ADAL" clId="{C92642B8-1F98-4A4E-A73D-DB6066E382F9}" dt="2025-03-06T04:24:36.826" v="487" actId="478"/>
          <ac:picMkLst>
            <pc:docMk/>
            <pc:sldMk cId="966010123" sldId="337"/>
            <ac:picMk id="5" creationId="{FE1C999E-ACD5-0539-40EF-6ED084FA4FA7}"/>
          </ac:picMkLst>
        </pc:picChg>
        <pc:picChg chg="add mod">
          <ac:chgData name="김명중" userId="82544523-628a-4928-b961-599ffec81e7c" providerId="ADAL" clId="{C92642B8-1F98-4A4E-A73D-DB6066E382F9}" dt="2025-03-06T08:30:06.720" v="2968" actId="1076"/>
          <ac:picMkLst>
            <pc:docMk/>
            <pc:sldMk cId="966010123" sldId="337"/>
            <ac:picMk id="6" creationId="{6ED4A9EB-A595-55B6-CDEA-B3B23ED36458}"/>
          </ac:picMkLst>
        </pc:picChg>
        <pc:picChg chg="mod ord">
          <ac:chgData name="김명중" userId="82544523-628a-4928-b961-599ffec81e7c" providerId="ADAL" clId="{C92642B8-1F98-4A4E-A73D-DB6066E382F9}" dt="2025-03-06T04:25:37.403" v="507" actId="1076"/>
          <ac:picMkLst>
            <pc:docMk/>
            <pc:sldMk cId="966010123" sldId="337"/>
            <ac:picMk id="9" creationId="{CCFFBFB9-4A3B-8377-9AA7-B9865E9B1FE3}"/>
          </ac:picMkLst>
        </pc:picChg>
      </pc:sldChg>
      <pc:sldChg chg="modSp mod ord modNotesTx">
        <pc:chgData name="김명중" userId="82544523-628a-4928-b961-599ffec81e7c" providerId="ADAL" clId="{C92642B8-1F98-4A4E-A73D-DB6066E382F9}" dt="2025-03-06T07:54:18.423" v="2737" actId="20577"/>
        <pc:sldMkLst>
          <pc:docMk/>
          <pc:sldMk cId="4131147324" sldId="338"/>
        </pc:sldMkLst>
        <pc:picChg chg="mod">
          <ac:chgData name="김명중" userId="82544523-628a-4928-b961-599ffec81e7c" providerId="ADAL" clId="{C92642B8-1F98-4A4E-A73D-DB6066E382F9}" dt="2025-03-06T04:41:29.119" v="893" actId="1076"/>
          <ac:picMkLst>
            <pc:docMk/>
            <pc:sldMk cId="4131147324" sldId="338"/>
            <ac:picMk id="4" creationId="{BF765077-CBAA-0691-A262-716FF716059D}"/>
          </ac:picMkLst>
        </pc:picChg>
        <pc:picChg chg="mod ord">
          <ac:chgData name="김명중" userId="82544523-628a-4928-b961-599ffec81e7c" providerId="ADAL" clId="{C92642B8-1F98-4A4E-A73D-DB6066E382F9}" dt="2025-03-06T04:41:55.223" v="897" actId="1076"/>
          <ac:picMkLst>
            <pc:docMk/>
            <pc:sldMk cId="4131147324" sldId="338"/>
            <ac:picMk id="5" creationId="{098C19BC-B655-9D71-2756-BE9C9742567E}"/>
          </ac:picMkLst>
        </pc:picChg>
      </pc:sldChg>
      <pc:sldChg chg="del ord">
        <pc:chgData name="김명중" userId="82544523-628a-4928-b961-599ffec81e7c" providerId="ADAL" clId="{C92642B8-1F98-4A4E-A73D-DB6066E382F9}" dt="2025-03-06T06:03:50.548" v="1262" actId="47"/>
        <pc:sldMkLst>
          <pc:docMk/>
          <pc:sldMk cId="2455637604" sldId="339"/>
        </pc:sldMkLst>
      </pc:sldChg>
      <pc:sldChg chg="modSp mod">
        <pc:chgData name="김명중" userId="82544523-628a-4928-b961-599ffec81e7c" providerId="ADAL" clId="{C92642B8-1F98-4A4E-A73D-DB6066E382F9}" dt="2025-03-06T07:06:43.485" v="1732" actId="114"/>
        <pc:sldMkLst>
          <pc:docMk/>
          <pc:sldMk cId="830988554" sldId="340"/>
        </pc:sldMkLst>
        <pc:spChg chg="mod">
          <ac:chgData name="김명중" userId="82544523-628a-4928-b961-599ffec81e7c" providerId="ADAL" clId="{C92642B8-1F98-4A4E-A73D-DB6066E382F9}" dt="2025-03-06T07:06:43.485" v="1732" actId="114"/>
          <ac:spMkLst>
            <pc:docMk/>
            <pc:sldMk cId="830988554" sldId="340"/>
            <ac:spMk id="4" creationId="{F2DD3D63-DA97-B1F2-3ED9-4184BE7CE6CF}"/>
          </ac:spMkLst>
        </pc:spChg>
      </pc:sldChg>
      <pc:sldChg chg="modSp mod ord modNotesTx">
        <pc:chgData name="김명중" userId="82544523-628a-4928-b961-599ffec81e7c" providerId="ADAL" clId="{C92642B8-1F98-4A4E-A73D-DB6066E382F9}" dt="2025-03-06T04:44:37.441" v="926" actId="20577"/>
        <pc:sldMkLst>
          <pc:docMk/>
          <pc:sldMk cId="3880579604" sldId="341"/>
        </pc:sldMkLst>
        <pc:picChg chg="mod modCrop">
          <ac:chgData name="김명중" userId="82544523-628a-4928-b961-599ffec81e7c" providerId="ADAL" clId="{C92642B8-1F98-4A4E-A73D-DB6066E382F9}" dt="2025-03-06T04:43:33.265" v="906" actId="1076"/>
          <ac:picMkLst>
            <pc:docMk/>
            <pc:sldMk cId="3880579604" sldId="341"/>
            <ac:picMk id="9" creationId="{AA0A6836-CF87-E897-E261-FD83891BDEC7}"/>
          </ac:picMkLst>
        </pc:picChg>
        <pc:picChg chg="mod">
          <ac:chgData name="김명중" userId="82544523-628a-4928-b961-599ffec81e7c" providerId="ADAL" clId="{C92642B8-1F98-4A4E-A73D-DB6066E382F9}" dt="2025-03-06T04:43:37.697" v="909" actId="1076"/>
          <ac:picMkLst>
            <pc:docMk/>
            <pc:sldMk cId="3880579604" sldId="341"/>
            <ac:picMk id="13" creationId="{1AFE9346-AD02-9EDC-495C-F84D94B6F7C0}"/>
          </ac:picMkLst>
        </pc:picChg>
      </pc:sldChg>
      <pc:sldChg chg="addSp delSp modSp mod ord setBg">
        <pc:chgData name="김명중" userId="82544523-628a-4928-b961-599ffec81e7c" providerId="ADAL" clId="{C92642B8-1F98-4A4E-A73D-DB6066E382F9}" dt="2025-03-06T05:16:57.508" v="1075" actId="20577"/>
        <pc:sldMkLst>
          <pc:docMk/>
          <pc:sldMk cId="3838447473" sldId="342"/>
        </pc:sldMkLst>
        <pc:spChg chg="del mod">
          <ac:chgData name="김명중" userId="82544523-628a-4928-b961-599ffec81e7c" providerId="ADAL" clId="{C92642B8-1F98-4A4E-A73D-DB6066E382F9}" dt="2025-03-06T04:48:06.915" v="956" actId="478"/>
          <ac:spMkLst>
            <pc:docMk/>
            <pc:sldMk cId="3838447473" sldId="342"/>
            <ac:spMk id="2" creationId="{9F73FF14-7F47-4116-4376-5E9150C4E069}"/>
          </ac:spMkLst>
        </pc:spChg>
        <pc:spChg chg="add del mod ord">
          <ac:chgData name="김명중" userId="82544523-628a-4928-b961-599ffec81e7c" providerId="ADAL" clId="{C92642B8-1F98-4A4E-A73D-DB6066E382F9}" dt="2025-03-06T04:47:42.043" v="952" actId="478"/>
          <ac:spMkLst>
            <pc:docMk/>
            <pc:sldMk cId="3838447473" sldId="342"/>
            <ac:spMk id="3" creationId="{DF96D71A-9D9A-C6BB-91F1-ED31AC2525C7}"/>
          </ac:spMkLst>
        </pc:spChg>
        <pc:spChg chg="add del mod">
          <ac:chgData name="김명중" userId="82544523-628a-4928-b961-599ffec81e7c" providerId="ADAL" clId="{C92642B8-1F98-4A4E-A73D-DB6066E382F9}" dt="2025-03-06T04:48:08.685" v="957" actId="478"/>
          <ac:spMkLst>
            <pc:docMk/>
            <pc:sldMk cId="3838447473" sldId="342"/>
            <ac:spMk id="7" creationId="{D9526143-DF95-F4B7-5D68-590AE46C220E}"/>
          </ac:spMkLst>
        </pc:spChg>
        <pc:spChg chg="add mod">
          <ac:chgData name="김명중" userId="82544523-628a-4928-b961-599ffec81e7c" providerId="ADAL" clId="{C92642B8-1F98-4A4E-A73D-DB6066E382F9}" dt="2025-03-06T05:16:56.044" v="1074" actId="14100"/>
          <ac:spMkLst>
            <pc:docMk/>
            <pc:sldMk cId="3838447473" sldId="342"/>
            <ac:spMk id="9" creationId="{9C7A2CCE-B4A9-0CB0-AE02-1BD9840584A0}"/>
          </ac:spMkLst>
        </pc:spChg>
        <pc:spChg chg="add mod">
          <ac:chgData name="김명중" userId="82544523-628a-4928-b961-599ffec81e7c" providerId="ADAL" clId="{C92642B8-1F98-4A4E-A73D-DB6066E382F9}" dt="2025-03-06T05:16:57.508" v="1075" actId="20577"/>
          <ac:spMkLst>
            <pc:docMk/>
            <pc:sldMk cId="3838447473" sldId="342"/>
            <ac:spMk id="11" creationId="{5465C489-C526-F203-D641-BCF4E3B99AB6}"/>
          </ac:spMkLst>
        </pc:spChg>
        <pc:spChg chg="add del mod">
          <ac:chgData name="김명중" userId="82544523-628a-4928-b961-599ffec81e7c" providerId="ADAL" clId="{C92642B8-1F98-4A4E-A73D-DB6066E382F9}" dt="2025-03-06T05:15:17.163" v="1051" actId="478"/>
          <ac:spMkLst>
            <pc:docMk/>
            <pc:sldMk cId="3838447473" sldId="342"/>
            <ac:spMk id="13" creationId="{CE7F005C-675B-8EA4-752D-36C09D54F0CF}"/>
          </ac:spMkLst>
        </pc:spChg>
        <pc:picChg chg="add mod">
          <ac:chgData name="김명중" userId="82544523-628a-4928-b961-599ffec81e7c" providerId="ADAL" clId="{C92642B8-1F98-4A4E-A73D-DB6066E382F9}" dt="2025-03-06T04:48:50.786" v="972" actId="1076"/>
          <ac:picMkLst>
            <pc:docMk/>
            <pc:sldMk cId="3838447473" sldId="342"/>
            <ac:picMk id="4" creationId="{F7553CAD-33AD-BE88-EB84-DEA0B05F6B36}"/>
          </ac:picMkLst>
        </pc:picChg>
        <pc:picChg chg="mod ord modCrop">
          <ac:chgData name="김명중" userId="82544523-628a-4928-b961-599ffec81e7c" providerId="ADAL" clId="{C92642B8-1F98-4A4E-A73D-DB6066E382F9}" dt="2025-03-06T04:48:42.830" v="969" actId="1076"/>
          <ac:picMkLst>
            <pc:docMk/>
            <pc:sldMk cId="3838447473" sldId="342"/>
            <ac:picMk id="5" creationId="{1F865590-00E3-3B3E-E9C6-20DA89C89D54}"/>
          </ac:picMkLst>
        </pc:picChg>
        <pc:cxnChg chg="add mod">
          <ac:chgData name="김명중" userId="82544523-628a-4928-b961-599ffec81e7c" providerId="ADAL" clId="{C92642B8-1F98-4A4E-A73D-DB6066E382F9}" dt="2025-03-06T05:08:44.588" v="1045" actId="1035"/>
          <ac:cxnSpMkLst>
            <pc:docMk/>
            <pc:sldMk cId="3838447473" sldId="342"/>
            <ac:cxnSpMk id="8" creationId="{3827A505-EFAA-E46A-9DA9-CC960B8393CF}"/>
          </ac:cxnSpMkLst>
        </pc:cxnChg>
        <pc:cxnChg chg="add del">
          <ac:chgData name="김명중" userId="82544523-628a-4928-b961-599ffec81e7c" providerId="ADAL" clId="{C92642B8-1F98-4A4E-A73D-DB6066E382F9}" dt="2025-03-06T04:47:37.842" v="950" actId="26606"/>
          <ac:cxnSpMkLst>
            <pc:docMk/>
            <pc:sldMk cId="3838447473" sldId="342"/>
            <ac:cxnSpMk id="10" creationId="{1503BFE4-729B-D9D0-C17B-501E6AF1127A}"/>
          </ac:cxnSpMkLst>
        </pc:cxnChg>
        <pc:cxnChg chg="add mod">
          <ac:chgData name="김명중" userId="82544523-628a-4928-b961-599ffec81e7c" providerId="ADAL" clId="{C92642B8-1F98-4A4E-A73D-DB6066E382F9}" dt="2025-03-06T05:16:32.055" v="1064" actId="14100"/>
          <ac:cxnSpMkLst>
            <pc:docMk/>
            <pc:sldMk cId="3838447473" sldId="342"/>
            <ac:cxnSpMk id="15" creationId="{8ACF4ECE-69C2-7580-8C59-AEDE3DF8DACF}"/>
          </ac:cxnSpMkLst>
        </pc:cxnChg>
        <pc:cxnChg chg="add del mod">
          <ac:chgData name="김명중" userId="82544523-628a-4928-b961-599ffec81e7c" providerId="ADAL" clId="{C92642B8-1F98-4A4E-A73D-DB6066E382F9}" dt="2025-03-06T05:16:23.452" v="1063" actId="478"/>
          <ac:cxnSpMkLst>
            <pc:docMk/>
            <pc:sldMk cId="3838447473" sldId="342"/>
            <ac:cxnSpMk id="16" creationId="{06970FB5-B150-40CC-1FCA-ADD5BD4C3F9E}"/>
          </ac:cxnSpMkLst>
        </pc:cxnChg>
        <pc:cxnChg chg="add mod">
          <ac:chgData name="김명중" userId="82544523-628a-4928-b961-599ffec81e7c" providerId="ADAL" clId="{C92642B8-1F98-4A4E-A73D-DB6066E382F9}" dt="2025-03-06T05:16:39.548" v="1066" actId="14100"/>
          <ac:cxnSpMkLst>
            <pc:docMk/>
            <pc:sldMk cId="3838447473" sldId="342"/>
            <ac:cxnSpMk id="20" creationId="{C7D07E7D-002A-4807-AE4A-1B0E62D0A8E0}"/>
          </ac:cxnSpMkLst>
        </pc:cxnChg>
      </pc:sldChg>
      <pc:sldChg chg="modSp del mod ord">
        <pc:chgData name="김명중" userId="82544523-628a-4928-b961-599ffec81e7c" providerId="ADAL" clId="{C92642B8-1F98-4A4E-A73D-DB6066E382F9}" dt="2025-03-06T05:17:03.661" v="1076" actId="47"/>
        <pc:sldMkLst>
          <pc:docMk/>
          <pc:sldMk cId="2758849011" sldId="343"/>
        </pc:sldMkLst>
        <pc:picChg chg="mod modCrop">
          <ac:chgData name="김명중" userId="82544523-628a-4928-b961-599ffec81e7c" providerId="ADAL" clId="{C92642B8-1F98-4A4E-A73D-DB6066E382F9}" dt="2025-03-06T04:47:17.267" v="941" actId="732"/>
          <ac:picMkLst>
            <pc:docMk/>
            <pc:sldMk cId="2758849011" sldId="343"/>
            <ac:picMk id="6" creationId="{16A4EC4F-90BC-8A50-5335-7C3FE6E84989}"/>
          </ac:picMkLst>
        </pc:picChg>
      </pc:sldChg>
      <pc:sldChg chg="mod ord modShow">
        <pc:chgData name="김명중" userId="82544523-628a-4928-b961-599ffec81e7c" providerId="ADAL" clId="{C92642B8-1F98-4A4E-A73D-DB6066E382F9}" dt="2025-03-06T04:40:30.780" v="878"/>
        <pc:sldMkLst>
          <pc:docMk/>
          <pc:sldMk cId="285508728" sldId="344"/>
        </pc:sldMkLst>
      </pc:sldChg>
      <pc:sldChg chg="mod ord modShow">
        <pc:chgData name="김명중" userId="82544523-628a-4928-b961-599ffec81e7c" providerId="ADAL" clId="{C92642B8-1F98-4A4E-A73D-DB6066E382F9}" dt="2025-03-06T04:40:30.780" v="878"/>
        <pc:sldMkLst>
          <pc:docMk/>
          <pc:sldMk cId="2372065421" sldId="345"/>
        </pc:sldMkLst>
      </pc:sldChg>
      <pc:sldChg chg="addSp delSp modSp mod ord setBg">
        <pc:chgData name="김명중" userId="82544523-628a-4928-b961-599ffec81e7c" providerId="ADAL" clId="{C92642B8-1F98-4A4E-A73D-DB6066E382F9}" dt="2025-03-06T06:10:02.985" v="1336" actId="1076"/>
        <pc:sldMkLst>
          <pc:docMk/>
          <pc:sldMk cId="460788693" sldId="346"/>
        </pc:sldMkLst>
        <pc:spChg chg="mod">
          <ac:chgData name="김명중" userId="82544523-628a-4928-b961-599ffec81e7c" providerId="ADAL" clId="{C92642B8-1F98-4A4E-A73D-DB6066E382F9}" dt="2025-03-06T06:09:23.777" v="1322" actId="26606"/>
          <ac:spMkLst>
            <pc:docMk/>
            <pc:sldMk cId="460788693" sldId="346"/>
            <ac:spMk id="2" creationId="{084FB30C-B7B0-CE42-83EF-265A8BA50180}"/>
          </ac:spMkLst>
        </pc:spChg>
        <pc:spChg chg="add mod">
          <ac:chgData name="김명중" userId="82544523-628a-4928-b961-599ffec81e7c" providerId="ADAL" clId="{C92642B8-1F98-4A4E-A73D-DB6066E382F9}" dt="2025-03-06T06:09:23.777" v="1322" actId="26606"/>
          <ac:spMkLst>
            <pc:docMk/>
            <pc:sldMk cId="460788693" sldId="346"/>
            <ac:spMk id="5" creationId="{CA4843D5-F8BD-71B6-2239-15F3E38A0D08}"/>
          </ac:spMkLst>
        </pc:spChg>
        <pc:grpChg chg="add del">
          <ac:chgData name="김명중" userId="82544523-628a-4928-b961-599ffec81e7c" providerId="ADAL" clId="{C92642B8-1F98-4A4E-A73D-DB6066E382F9}" dt="2025-03-06T06:09:23.777" v="1322" actId="26606"/>
          <ac:grpSpMkLst>
            <pc:docMk/>
            <pc:sldMk cId="460788693" sldId="346"/>
            <ac:grpSpMk id="1031" creationId="{939A67D3-6AC4-BC0F-BF88-7BFB6F9284D5}"/>
          </ac:grpSpMkLst>
        </pc:grpChg>
        <pc:picChg chg="add mod ord modCrop">
          <ac:chgData name="김명중" userId="82544523-628a-4928-b961-599ffec81e7c" providerId="ADAL" clId="{C92642B8-1F98-4A4E-A73D-DB6066E382F9}" dt="2025-03-06T06:09:23.777" v="1322" actId="26606"/>
          <ac:picMkLst>
            <pc:docMk/>
            <pc:sldMk cId="460788693" sldId="346"/>
            <ac:picMk id="3" creationId="{6A995264-4F2C-6709-B037-8FFB1230AD85}"/>
          </ac:picMkLst>
        </pc:picChg>
        <pc:picChg chg="mod ord">
          <ac:chgData name="김명중" userId="82544523-628a-4928-b961-599ffec81e7c" providerId="ADAL" clId="{C92642B8-1F98-4A4E-A73D-DB6066E382F9}" dt="2025-03-06T06:09:23.777" v="1322" actId="26606"/>
          <ac:picMkLst>
            <pc:docMk/>
            <pc:sldMk cId="460788693" sldId="346"/>
            <ac:picMk id="4" creationId="{6F268990-EC57-1419-9C9F-EFCE280E2E59}"/>
          </ac:picMkLst>
        </pc:picChg>
        <pc:picChg chg="add mod ord modCrop">
          <ac:chgData name="김명중" userId="82544523-628a-4928-b961-599ffec81e7c" providerId="ADAL" clId="{C92642B8-1F98-4A4E-A73D-DB6066E382F9}" dt="2025-03-06T06:10:02.985" v="1336" actId="1076"/>
          <ac:picMkLst>
            <pc:docMk/>
            <pc:sldMk cId="460788693" sldId="346"/>
            <ac:picMk id="6" creationId="{ACB52D4B-45DC-C3C7-328B-132B1506CEB4}"/>
          </ac:picMkLst>
        </pc:picChg>
        <pc:picChg chg="add mod">
          <ac:chgData name="김명중" userId="82544523-628a-4928-b961-599ffec81e7c" providerId="ADAL" clId="{C92642B8-1F98-4A4E-A73D-DB6066E382F9}" dt="2025-03-06T06:10:02.985" v="1336" actId="1076"/>
          <ac:picMkLst>
            <pc:docMk/>
            <pc:sldMk cId="460788693" sldId="346"/>
            <ac:picMk id="1026" creationId="{6705C0CC-8732-8B9F-9143-5EE654A3E4DD}"/>
          </ac:picMkLst>
        </pc:picChg>
      </pc:sldChg>
      <pc:sldChg chg="delSp modSp mod">
        <pc:chgData name="김명중" userId="82544523-628a-4928-b961-599ffec81e7c" providerId="ADAL" clId="{C92642B8-1F98-4A4E-A73D-DB6066E382F9}" dt="2025-03-06T06:33:45.045" v="1357" actId="1076"/>
        <pc:sldMkLst>
          <pc:docMk/>
          <pc:sldMk cId="676459533" sldId="348"/>
        </pc:sldMkLst>
        <pc:spChg chg="del mod">
          <ac:chgData name="김명중" userId="82544523-628a-4928-b961-599ffec81e7c" providerId="ADAL" clId="{C92642B8-1F98-4A4E-A73D-DB6066E382F9}" dt="2025-03-06T06:33:43.928" v="1356" actId="478"/>
          <ac:spMkLst>
            <pc:docMk/>
            <pc:sldMk cId="676459533" sldId="348"/>
            <ac:spMk id="3" creationId="{659A074D-B6CE-FD52-6CB6-C5449FA8EB63}"/>
          </ac:spMkLst>
        </pc:spChg>
        <pc:picChg chg="mod">
          <ac:chgData name="김명중" userId="82544523-628a-4928-b961-599ffec81e7c" providerId="ADAL" clId="{C92642B8-1F98-4A4E-A73D-DB6066E382F9}" dt="2025-03-06T06:33:45.045" v="1357" actId="1076"/>
          <ac:picMkLst>
            <pc:docMk/>
            <pc:sldMk cId="676459533" sldId="348"/>
            <ac:picMk id="5" creationId="{B511EC32-211C-471F-34D8-A95F89F9F436}"/>
          </ac:picMkLst>
        </pc:picChg>
      </pc:sldChg>
      <pc:sldChg chg="addSp modSp mod ord">
        <pc:chgData name="김명중" userId="82544523-628a-4928-b961-599ffec81e7c" providerId="ADAL" clId="{C92642B8-1F98-4A4E-A73D-DB6066E382F9}" dt="2025-03-06T07:52:27.672" v="2508" actId="1076"/>
        <pc:sldMkLst>
          <pc:docMk/>
          <pc:sldMk cId="4037580501" sldId="358"/>
        </pc:sldMkLst>
        <pc:spChg chg="add mod">
          <ac:chgData name="김명중" userId="82544523-628a-4928-b961-599ffec81e7c" providerId="ADAL" clId="{C92642B8-1F98-4A4E-A73D-DB6066E382F9}" dt="2025-03-06T07:52:27.672" v="2508" actId="1076"/>
          <ac:spMkLst>
            <pc:docMk/>
            <pc:sldMk cId="4037580501" sldId="358"/>
            <ac:spMk id="3" creationId="{D2E63C62-CA05-1DAC-DE13-B74326CA8171}"/>
          </ac:spMkLst>
        </pc:spChg>
        <pc:spChg chg="add mod">
          <ac:chgData name="김명중" userId="82544523-628a-4928-b961-599ffec81e7c" providerId="ADAL" clId="{C92642B8-1F98-4A4E-A73D-DB6066E382F9}" dt="2025-03-06T07:52:21.071" v="2505" actId="1076"/>
          <ac:spMkLst>
            <pc:docMk/>
            <pc:sldMk cId="4037580501" sldId="358"/>
            <ac:spMk id="4" creationId="{F7064EBC-49C7-AAF2-BFE6-280C89C38188}"/>
          </ac:spMkLst>
        </pc:spChg>
        <pc:spChg chg="mod">
          <ac:chgData name="김명중" userId="82544523-628a-4928-b961-599ffec81e7c" providerId="ADAL" clId="{C92642B8-1F98-4A4E-A73D-DB6066E382F9}" dt="2025-03-06T01:49:12.607" v="197" actId="1076"/>
          <ac:spMkLst>
            <pc:docMk/>
            <pc:sldMk cId="4037580501" sldId="358"/>
            <ac:spMk id="21" creationId="{3E182F2D-825B-22F5-0FE2-776A5B29D71D}"/>
          </ac:spMkLst>
        </pc:spChg>
      </pc:sldChg>
      <pc:sldChg chg="modSp">
        <pc:chgData name="김명중" userId="82544523-628a-4928-b961-599ffec81e7c" providerId="ADAL" clId="{C92642B8-1F98-4A4E-A73D-DB6066E382F9}" dt="2025-03-06T03:27:19.080" v="348" actId="207"/>
        <pc:sldMkLst>
          <pc:docMk/>
          <pc:sldMk cId="2637215342" sldId="361"/>
        </pc:sldMkLst>
        <pc:graphicFrameChg chg="mod">
          <ac:chgData name="김명중" userId="82544523-628a-4928-b961-599ffec81e7c" providerId="ADAL" clId="{C92642B8-1F98-4A4E-A73D-DB6066E382F9}" dt="2025-03-06T03:27:19.080" v="348" actId="207"/>
          <ac:graphicFrameMkLst>
            <pc:docMk/>
            <pc:sldMk cId="2637215342" sldId="361"/>
            <ac:graphicFrameMk id="30" creationId="{B140661F-A456-8F1D-69F8-46E916D2E789}"/>
          </ac:graphicFrameMkLst>
        </pc:graphicFrameChg>
      </pc:sldChg>
      <pc:sldChg chg="del">
        <pc:chgData name="김명중" userId="82544523-628a-4928-b961-599ffec81e7c" providerId="ADAL" clId="{C92642B8-1F98-4A4E-A73D-DB6066E382F9}" dt="2025-03-06T03:13:56.187" v="250" actId="47"/>
        <pc:sldMkLst>
          <pc:docMk/>
          <pc:sldMk cId="3901677070" sldId="362"/>
        </pc:sldMkLst>
      </pc:sldChg>
      <pc:sldChg chg="ord">
        <pc:chgData name="김명중" userId="82544523-628a-4928-b961-599ffec81e7c" providerId="ADAL" clId="{C92642B8-1F98-4A4E-A73D-DB6066E382F9}" dt="2025-03-06T03:11:32.934" v="249"/>
        <pc:sldMkLst>
          <pc:docMk/>
          <pc:sldMk cId="147380790" sldId="363"/>
        </pc:sldMkLst>
      </pc:sldChg>
      <pc:sldChg chg="del">
        <pc:chgData name="김명중" userId="82544523-628a-4928-b961-599ffec81e7c" providerId="ADAL" clId="{C92642B8-1F98-4A4E-A73D-DB6066E382F9}" dt="2025-03-06T03:13:56.187" v="250" actId="47"/>
        <pc:sldMkLst>
          <pc:docMk/>
          <pc:sldMk cId="4153552779" sldId="364"/>
        </pc:sldMkLst>
      </pc:sldChg>
      <pc:sldChg chg="del">
        <pc:chgData name="김명중" userId="82544523-628a-4928-b961-599ffec81e7c" providerId="ADAL" clId="{C92642B8-1F98-4A4E-A73D-DB6066E382F9}" dt="2025-03-06T03:13:56.187" v="250" actId="47"/>
        <pc:sldMkLst>
          <pc:docMk/>
          <pc:sldMk cId="857435445" sldId="365"/>
        </pc:sldMkLst>
      </pc:sldChg>
      <pc:sldChg chg="del">
        <pc:chgData name="김명중" userId="82544523-628a-4928-b961-599ffec81e7c" providerId="ADAL" clId="{C92642B8-1F98-4A4E-A73D-DB6066E382F9}" dt="2025-03-06T03:13:56.187" v="250" actId="47"/>
        <pc:sldMkLst>
          <pc:docMk/>
          <pc:sldMk cId="2779621002" sldId="366"/>
        </pc:sldMkLst>
      </pc:sldChg>
      <pc:sldChg chg="modSp mod ord modNotesTx">
        <pc:chgData name="김명중" userId="82544523-628a-4928-b961-599ffec81e7c" providerId="ADAL" clId="{C92642B8-1F98-4A4E-A73D-DB6066E382F9}" dt="2025-03-06T07:43:18.946" v="2473" actId="20577"/>
        <pc:sldMkLst>
          <pc:docMk/>
          <pc:sldMk cId="3864577848" sldId="367"/>
        </pc:sldMkLst>
        <pc:picChg chg="mod">
          <ac:chgData name="김명중" userId="82544523-628a-4928-b961-599ffec81e7c" providerId="ADAL" clId="{C92642B8-1F98-4A4E-A73D-DB6066E382F9}" dt="2025-03-06T07:41:57.443" v="2299" actId="1076"/>
          <ac:picMkLst>
            <pc:docMk/>
            <pc:sldMk cId="3864577848" sldId="367"/>
            <ac:picMk id="7" creationId="{A9BC08F0-65AB-21B8-4317-CD5F8ED2028A}"/>
          </ac:picMkLst>
        </pc:picChg>
      </pc:sldChg>
      <pc:sldChg chg="del">
        <pc:chgData name="김명중" userId="82544523-628a-4928-b961-599ffec81e7c" providerId="ADAL" clId="{C92642B8-1F98-4A4E-A73D-DB6066E382F9}" dt="2025-03-06T07:06:10.140" v="1728" actId="47"/>
        <pc:sldMkLst>
          <pc:docMk/>
          <pc:sldMk cId="1494184473" sldId="368"/>
        </pc:sldMkLst>
      </pc:sldChg>
      <pc:sldChg chg="addSp delSp modSp mod ord">
        <pc:chgData name="김명중" userId="82544523-628a-4928-b961-599ffec81e7c" providerId="ADAL" clId="{C92642B8-1F98-4A4E-A73D-DB6066E382F9}" dt="2025-03-06T04:40:06.084" v="876" actId="14100"/>
        <pc:sldMkLst>
          <pc:docMk/>
          <pc:sldMk cId="163534562" sldId="369"/>
        </pc:sldMkLst>
        <pc:spChg chg="del mod">
          <ac:chgData name="김명중" userId="82544523-628a-4928-b961-599ffec81e7c" providerId="ADAL" clId="{C92642B8-1F98-4A4E-A73D-DB6066E382F9}" dt="2025-03-06T04:30:09.874" v="661" actId="478"/>
          <ac:spMkLst>
            <pc:docMk/>
            <pc:sldMk cId="163534562" sldId="369"/>
            <ac:spMk id="2" creationId="{BB4CF3F7-7F86-B12B-7B42-21024EFD0418}"/>
          </ac:spMkLst>
        </pc:spChg>
        <pc:spChg chg="del">
          <ac:chgData name="김명중" userId="82544523-628a-4928-b961-599ffec81e7c" providerId="ADAL" clId="{C92642B8-1F98-4A4E-A73D-DB6066E382F9}" dt="2025-03-06T03:06:08.083" v="204"/>
          <ac:spMkLst>
            <pc:docMk/>
            <pc:sldMk cId="163534562" sldId="369"/>
            <ac:spMk id="3" creationId="{AE1F180E-4E7E-B931-497F-B38D82190D8D}"/>
          </ac:spMkLst>
        </pc:spChg>
        <pc:spChg chg="add del mod">
          <ac:chgData name="김명중" userId="82544523-628a-4928-b961-599ffec81e7c" providerId="ADAL" clId="{C92642B8-1F98-4A4E-A73D-DB6066E382F9}" dt="2025-03-06T04:29:05.127" v="597" actId="478"/>
          <ac:spMkLst>
            <pc:docMk/>
            <pc:sldMk cId="163534562" sldId="369"/>
            <ac:spMk id="12" creationId="{7910A935-F721-07A6-AA5F-122A8EC4DBCE}"/>
          </ac:spMkLst>
        </pc:spChg>
        <pc:spChg chg="add del mod">
          <ac:chgData name="김명중" userId="82544523-628a-4928-b961-599ffec81e7c" providerId="ADAL" clId="{C92642B8-1F98-4A4E-A73D-DB6066E382F9}" dt="2025-03-06T04:29:04.768" v="596" actId="478"/>
          <ac:spMkLst>
            <pc:docMk/>
            <pc:sldMk cId="163534562" sldId="369"/>
            <ac:spMk id="15" creationId="{E709A1EB-6E2E-0545-CF00-57A52685A170}"/>
          </ac:spMkLst>
        </pc:spChg>
        <pc:spChg chg="add del mod">
          <ac:chgData name="김명중" userId="82544523-628a-4928-b961-599ffec81e7c" providerId="ADAL" clId="{C92642B8-1F98-4A4E-A73D-DB6066E382F9}" dt="2025-03-06T04:30:11.169" v="662" actId="478"/>
          <ac:spMkLst>
            <pc:docMk/>
            <pc:sldMk cId="163534562" sldId="369"/>
            <ac:spMk id="19" creationId="{58F670DD-B269-7AA3-B6FE-21A3669E0A6B}"/>
          </ac:spMkLst>
        </pc:spChg>
        <pc:spChg chg="add mod">
          <ac:chgData name="김명중" userId="82544523-628a-4928-b961-599ffec81e7c" providerId="ADAL" clId="{C92642B8-1F98-4A4E-A73D-DB6066E382F9}" dt="2025-03-06T04:35:41.472" v="758" actId="20577"/>
          <ac:spMkLst>
            <pc:docMk/>
            <pc:sldMk cId="163534562" sldId="369"/>
            <ac:spMk id="20" creationId="{F8E05EEF-D563-9C1E-FF1C-6D29E368ED9F}"/>
          </ac:spMkLst>
        </pc:spChg>
        <pc:spChg chg="add del mod">
          <ac:chgData name="김명중" userId="82544523-628a-4928-b961-599ffec81e7c" providerId="ADAL" clId="{C92642B8-1F98-4A4E-A73D-DB6066E382F9}" dt="2025-03-06T04:38:45.204" v="829"/>
          <ac:spMkLst>
            <pc:docMk/>
            <pc:sldMk cId="163534562" sldId="369"/>
            <ac:spMk id="21" creationId="{04D0600C-8F07-7E1E-C964-6268EA5E5D52}"/>
          </ac:spMkLst>
        </pc:spChg>
        <pc:spChg chg="add mod">
          <ac:chgData name="김명중" userId="82544523-628a-4928-b961-599ffec81e7c" providerId="ADAL" clId="{C92642B8-1F98-4A4E-A73D-DB6066E382F9}" dt="2025-03-06T04:39:37.574" v="870" actId="1076"/>
          <ac:spMkLst>
            <pc:docMk/>
            <pc:sldMk cId="163534562" sldId="369"/>
            <ac:spMk id="22" creationId="{833A4CA3-5951-6B90-FFAC-048B163B46D7}"/>
          </ac:spMkLst>
        </pc:spChg>
        <pc:picChg chg="add del mod">
          <ac:chgData name="김명중" userId="82544523-628a-4928-b961-599ffec81e7c" providerId="ADAL" clId="{C92642B8-1F98-4A4E-A73D-DB6066E382F9}" dt="2025-03-06T04:29:02.525" v="595" actId="478"/>
          <ac:picMkLst>
            <pc:docMk/>
            <pc:sldMk cId="163534562" sldId="369"/>
            <ac:picMk id="5" creationId="{50FE9035-AECF-69B8-B2BA-66064F44AE9F}"/>
          </ac:picMkLst>
        </pc:picChg>
        <pc:picChg chg="add del mod">
          <ac:chgData name="김명중" userId="82544523-628a-4928-b961-599ffec81e7c" providerId="ADAL" clId="{C92642B8-1F98-4A4E-A73D-DB6066E382F9}" dt="2025-03-06T04:30:00.248" v="659" actId="478"/>
          <ac:picMkLst>
            <pc:docMk/>
            <pc:sldMk cId="163534562" sldId="369"/>
            <ac:picMk id="7" creationId="{D3283392-05F2-EADD-C247-1DC3BB095DAB}"/>
          </ac:picMkLst>
        </pc:picChg>
        <pc:picChg chg="add del mod">
          <ac:chgData name="김명중" userId="82544523-628a-4928-b961-599ffec81e7c" providerId="ADAL" clId="{C92642B8-1F98-4A4E-A73D-DB6066E382F9}" dt="2025-03-06T04:34:00.199" v="687" actId="478"/>
          <ac:picMkLst>
            <pc:docMk/>
            <pc:sldMk cId="163534562" sldId="369"/>
            <ac:picMk id="9" creationId="{0CE9888A-C2F9-74B9-B0CA-6CE91181B60E}"/>
          </ac:picMkLst>
        </pc:picChg>
        <pc:picChg chg="add del mod">
          <ac:chgData name="김명중" userId="82544523-628a-4928-b961-599ffec81e7c" providerId="ADAL" clId="{C92642B8-1F98-4A4E-A73D-DB6066E382F9}" dt="2025-03-06T04:33:59.776" v="686" actId="478"/>
          <ac:picMkLst>
            <pc:docMk/>
            <pc:sldMk cId="163534562" sldId="369"/>
            <ac:picMk id="11" creationId="{21AB4B35-2B0D-1EE3-C648-62BAD9536350}"/>
          </ac:picMkLst>
        </pc:picChg>
        <pc:picChg chg="add del mod">
          <ac:chgData name="김명중" userId="82544523-628a-4928-b961-599ffec81e7c" providerId="ADAL" clId="{C92642B8-1F98-4A4E-A73D-DB6066E382F9}" dt="2025-03-06T04:29:15.166" v="604" actId="478"/>
          <ac:picMkLst>
            <pc:docMk/>
            <pc:sldMk cId="163534562" sldId="369"/>
            <ac:picMk id="13" creationId="{B8EC0B23-C08B-C60A-B5E8-DCCA2A265D9C}"/>
          </ac:picMkLst>
        </pc:picChg>
        <pc:picChg chg="add del mod">
          <ac:chgData name="김명중" userId="82544523-628a-4928-b961-599ffec81e7c" providerId="ADAL" clId="{C92642B8-1F98-4A4E-A73D-DB6066E382F9}" dt="2025-03-06T04:33:40.555" v="681" actId="478"/>
          <ac:picMkLst>
            <pc:docMk/>
            <pc:sldMk cId="163534562" sldId="369"/>
            <ac:picMk id="16" creationId="{97ED8F06-F103-4467-81D8-B0089D7074EE}"/>
          </ac:picMkLst>
        </pc:picChg>
        <pc:picChg chg="add mod">
          <ac:chgData name="김명중" userId="82544523-628a-4928-b961-599ffec81e7c" providerId="ADAL" clId="{C92642B8-1F98-4A4E-A73D-DB6066E382F9}" dt="2025-03-06T04:40:06.084" v="876" actId="14100"/>
          <ac:picMkLst>
            <pc:docMk/>
            <pc:sldMk cId="163534562" sldId="369"/>
            <ac:picMk id="17" creationId="{6D7C7764-F17F-883A-BDAE-5EC1B237E7D5}"/>
          </ac:picMkLst>
        </pc:picChg>
        <pc:cxnChg chg="add mod">
          <ac:chgData name="김명중" userId="82544523-628a-4928-b961-599ffec81e7c" providerId="ADAL" clId="{C92642B8-1F98-4A4E-A73D-DB6066E382F9}" dt="2025-03-06T04:39:45.752" v="873" actId="14100"/>
          <ac:cxnSpMkLst>
            <pc:docMk/>
            <pc:sldMk cId="163534562" sldId="369"/>
            <ac:cxnSpMk id="24" creationId="{E9C9AB80-F0DA-601A-C418-A6B8D09AD8F8}"/>
          </ac:cxnSpMkLst>
        </pc:cxnChg>
      </pc:sldChg>
      <pc:sldChg chg="modSp mod ord">
        <pc:chgData name="김명중" userId="82544523-628a-4928-b961-599ffec81e7c" providerId="ADAL" clId="{C92642B8-1F98-4A4E-A73D-DB6066E382F9}" dt="2025-03-06T04:42:27.369" v="901" actId="1076"/>
        <pc:sldMkLst>
          <pc:docMk/>
          <pc:sldMk cId="1101089698" sldId="370"/>
        </pc:sldMkLst>
        <pc:picChg chg="mod">
          <ac:chgData name="김명중" userId="82544523-628a-4928-b961-599ffec81e7c" providerId="ADAL" clId="{C92642B8-1F98-4A4E-A73D-DB6066E382F9}" dt="2025-03-06T04:42:27.369" v="901" actId="1076"/>
          <ac:picMkLst>
            <pc:docMk/>
            <pc:sldMk cId="1101089698" sldId="370"/>
            <ac:picMk id="5" creationId="{7FE79C57-268E-2630-D3A6-6EC9E9BFF8DB}"/>
          </ac:picMkLst>
        </pc:picChg>
      </pc:sldChg>
      <pc:sldChg chg="addSp delSp modSp mod">
        <pc:chgData name="김명중" userId="82544523-628a-4928-b961-599ffec81e7c" providerId="ADAL" clId="{C92642B8-1F98-4A4E-A73D-DB6066E382F9}" dt="2025-03-06T01:45:25.923" v="190" actId="207"/>
        <pc:sldMkLst>
          <pc:docMk/>
          <pc:sldMk cId="4294274322" sldId="372"/>
        </pc:sldMkLst>
        <pc:spChg chg="mod">
          <ac:chgData name="김명중" userId="82544523-628a-4928-b961-599ffec81e7c" providerId="ADAL" clId="{C92642B8-1F98-4A4E-A73D-DB6066E382F9}" dt="2025-03-06T01:43:01.421" v="132" actId="255"/>
          <ac:spMkLst>
            <pc:docMk/>
            <pc:sldMk cId="4294274322" sldId="372"/>
            <ac:spMk id="3" creationId="{6A26FEFA-5D8B-3C65-398A-DFB874F10371}"/>
          </ac:spMkLst>
        </pc:spChg>
        <pc:spChg chg="add mod">
          <ac:chgData name="김명중" userId="82544523-628a-4928-b961-599ffec81e7c" providerId="ADAL" clId="{C92642B8-1F98-4A4E-A73D-DB6066E382F9}" dt="2025-03-06T01:37:13.781" v="26"/>
          <ac:spMkLst>
            <pc:docMk/>
            <pc:sldMk cId="4294274322" sldId="372"/>
            <ac:spMk id="4" creationId="{DAE6A94E-B39F-62EC-F84B-2864B7A430A1}"/>
          </ac:spMkLst>
        </pc:spChg>
        <pc:spChg chg="add mod">
          <ac:chgData name="김명중" userId="82544523-628a-4928-b961-599ffec81e7c" providerId="ADAL" clId="{C92642B8-1F98-4A4E-A73D-DB6066E382F9}" dt="2025-03-06T01:43:20.861" v="136" actId="1076"/>
          <ac:spMkLst>
            <pc:docMk/>
            <pc:sldMk cId="4294274322" sldId="372"/>
            <ac:spMk id="7" creationId="{B89CCD1E-25C6-3EFC-4511-B06B3615E2D2}"/>
          </ac:spMkLst>
        </pc:spChg>
        <pc:spChg chg="add mod">
          <ac:chgData name="김명중" userId="82544523-628a-4928-b961-599ffec81e7c" providerId="ADAL" clId="{C92642B8-1F98-4A4E-A73D-DB6066E382F9}" dt="2025-03-06T01:39:19.817" v="72"/>
          <ac:spMkLst>
            <pc:docMk/>
            <pc:sldMk cId="4294274322" sldId="372"/>
            <ac:spMk id="8" creationId="{7F0DB88F-7DBB-0E33-F8FB-EABB96D399FA}"/>
          </ac:spMkLst>
        </pc:spChg>
        <pc:spChg chg="add del mod">
          <ac:chgData name="김명중" userId="82544523-628a-4928-b961-599ffec81e7c" providerId="ADAL" clId="{C92642B8-1F98-4A4E-A73D-DB6066E382F9}" dt="2025-03-06T01:39:48.497" v="86" actId="478"/>
          <ac:spMkLst>
            <pc:docMk/>
            <pc:sldMk cId="4294274322" sldId="372"/>
            <ac:spMk id="9" creationId="{0B172F77-C555-CB90-5B36-D4E4ADF35533}"/>
          </ac:spMkLst>
        </pc:spChg>
        <pc:spChg chg="add mod">
          <ac:chgData name="김명중" userId="82544523-628a-4928-b961-599ffec81e7c" providerId="ADAL" clId="{C92642B8-1F98-4A4E-A73D-DB6066E382F9}" dt="2025-03-06T01:43:29.049" v="160" actId="1038"/>
          <ac:spMkLst>
            <pc:docMk/>
            <pc:sldMk cId="4294274322" sldId="372"/>
            <ac:spMk id="10" creationId="{1F913CB9-46EE-A1BC-D7B3-1DD633CCD6E8}"/>
          </ac:spMkLst>
        </pc:spChg>
        <pc:spChg chg="add mod">
          <ac:chgData name="김명중" userId="82544523-628a-4928-b961-599ffec81e7c" providerId="ADAL" clId="{C92642B8-1F98-4A4E-A73D-DB6066E382F9}" dt="2025-03-06T01:43:26.386" v="152" actId="1038"/>
          <ac:spMkLst>
            <pc:docMk/>
            <pc:sldMk cId="4294274322" sldId="372"/>
            <ac:spMk id="11" creationId="{9BFDB30F-3948-DABB-62EA-3CC1DCCA0247}"/>
          </ac:spMkLst>
        </pc:spChg>
        <pc:spChg chg="add mod">
          <ac:chgData name="김명중" userId="82544523-628a-4928-b961-599ffec81e7c" providerId="ADAL" clId="{C92642B8-1F98-4A4E-A73D-DB6066E382F9}" dt="2025-03-06T01:43:54.904" v="169" actId="1038"/>
          <ac:spMkLst>
            <pc:docMk/>
            <pc:sldMk cId="4294274322" sldId="372"/>
            <ac:spMk id="12" creationId="{4980CB66-3A4D-03A1-F3BF-A57A98AC8623}"/>
          </ac:spMkLst>
        </pc:spChg>
        <pc:spChg chg="add mod">
          <ac:chgData name="김명중" userId="82544523-628a-4928-b961-599ffec81e7c" providerId="ADAL" clId="{C92642B8-1F98-4A4E-A73D-DB6066E382F9}" dt="2025-03-06T01:43:46.500" v="165" actId="14100"/>
          <ac:spMkLst>
            <pc:docMk/>
            <pc:sldMk cId="4294274322" sldId="372"/>
            <ac:spMk id="13" creationId="{C1E05102-A744-7FF8-2BC9-1647D35C6B1C}"/>
          </ac:spMkLst>
        </pc:spChg>
        <pc:spChg chg="add mod">
          <ac:chgData name="김명중" userId="82544523-628a-4928-b961-599ffec81e7c" providerId="ADAL" clId="{C92642B8-1F98-4A4E-A73D-DB6066E382F9}" dt="2025-03-06T01:44:06.877" v="173" actId="1076"/>
          <ac:spMkLst>
            <pc:docMk/>
            <pc:sldMk cId="4294274322" sldId="372"/>
            <ac:spMk id="15" creationId="{9413FC2D-4327-EAA4-62AF-A56E40C0AC92}"/>
          </ac:spMkLst>
        </pc:spChg>
        <pc:spChg chg="add mod">
          <ac:chgData name="김명중" userId="82544523-628a-4928-b961-599ffec81e7c" providerId="ADAL" clId="{C92642B8-1F98-4A4E-A73D-DB6066E382F9}" dt="2025-03-06T01:45:12.146" v="188" actId="207"/>
          <ac:spMkLst>
            <pc:docMk/>
            <pc:sldMk cId="4294274322" sldId="372"/>
            <ac:spMk id="17" creationId="{3FF85AE1-AB00-11FB-0A41-2C5D38E0F889}"/>
          </ac:spMkLst>
        </pc:spChg>
        <pc:spChg chg="add mod">
          <ac:chgData name="김명중" userId="82544523-628a-4928-b961-599ffec81e7c" providerId="ADAL" clId="{C92642B8-1F98-4A4E-A73D-DB6066E382F9}" dt="2025-03-06T01:45:25.923" v="190" actId="207"/>
          <ac:spMkLst>
            <pc:docMk/>
            <pc:sldMk cId="4294274322" sldId="372"/>
            <ac:spMk id="18" creationId="{F5BAAE97-0611-9D1C-E7C0-3F77781E1D10}"/>
          </ac:spMkLst>
        </pc:spChg>
        <pc:spChg chg="add mod">
          <ac:chgData name="김명중" userId="82544523-628a-4928-b961-599ffec81e7c" providerId="ADAL" clId="{C92642B8-1F98-4A4E-A73D-DB6066E382F9}" dt="2025-03-06T01:45:20.659" v="189" actId="207"/>
          <ac:spMkLst>
            <pc:docMk/>
            <pc:sldMk cId="4294274322" sldId="372"/>
            <ac:spMk id="19" creationId="{0CE96AA2-7742-FED1-C72C-3A7499DFC961}"/>
          </ac:spMkLst>
        </pc:spChg>
        <pc:spChg chg="add mod">
          <ac:chgData name="김명중" userId="82544523-628a-4928-b961-599ffec81e7c" providerId="ADAL" clId="{C92642B8-1F98-4A4E-A73D-DB6066E382F9}" dt="2025-03-06T01:45:25.923" v="190" actId="207"/>
          <ac:spMkLst>
            <pc:docMk/>
            <pc:sldMk cId="4294274322" sldId="372"/>
            <ac:spMk id="20" creationId="{7997767F-7E06-2D7A-71C9-C35491186293}"/>
          </ac:spMkLst>
        </pc:spChg>
        <pc:spChg chg="add mod">
          <ac:chgData name="김명중" userId="82544523-628a-4928-b961-599ffec81e7c" providerId="ADAL" clId="{C92642B8-1F98-4A4E-A73D-DB6066E382F9}" dt="2025-03-06T01:45:20.659" v="189" actId="207"/>
          <ac:spMkLst>
            <pc:docMk/>
            <pc:sldMk cId="4294274322" sldId="372"/>
            <ac:spMk id="21" creationId="{94C69D2C-420B-4AAB-4F69-F11BFCECE92D}"/>
          </ac:spMkLst>
        </pc:spChg>
        <pc:spChg chg="add mod">
          <ac:chgData name="김명중" userId="82544523-628a-4928-b961-599ffec81e7c" providerId="ADAL" clId="{C92642B8-1F98-4A4E-A73D-DB6066E382F9}" dt="2025-03-06T01:45:12.146" v="188" actId="207"/>
          <ac:spMkLst>
            <pc:docMk/>
            <pc:sldMk cId="4294274322" sldId="372"/>
            <ac:spMk id="22" creationId="{1425D888-B756-A752-640F-8388F5F775E5}"/>
          </ac:spMkLst>
        </pc:spChg>
        <pc:picChg chg="add mod">
          <ac:chgData name="김명중" userId="82544523-628a-4928-b961-599ffec81e7c" providerId="ADAL" clId="{C92642B8-1F98-4A4E-A73D-DB6066E382F9}" dt="2025-03-06T01:43:05.783" v="133" actId="1076"/>
          <ac:picMkLst>
            <pc:docMk/>
            <pc:sldMk cId="4294274322" sldId="372"/>
            <ac:picMk id="5" creationId="{A9288A61-0275-D8A7-4F47-AF067922549B}"/>
          </ac:picMkLst>
        </pc:picChg>
        <pc:picChg chg="add mod">
          <ac:chgData name="김명중" userId="82544523-628a-4928-b961-599ffec81e7c" providerId="ADAL" clId="{C92642B8-1F98-4A4E-A73D-DB6066E382F9}" dt="2025-03-06T01:43:12.509" v="134" actId="1076"/>
          <ac:picMkLst>
            <pc:docMk/>
            <pc:sldMk cId="4294274322" sldId="372"/>
            <ac:picMk id="6" creationId="{57F0B509-325E-0409-C6F9-199764638D81}"/>
          </ac:picMkLst>
        </pc:picChg>
        <pc:picChg chg="add mod">
          <ac:chgData name="김명중" userId="82544523-628a-4928-b961-599ffec81e7c" providerId="ADAL" clId="{C92642B8-1F98-4A4E-A73D-DB6066E382F9}" dt="2025-03-06T01:44:02.894" v="171" actId="1076"/>
          <ac:picMkLst>
            <pc:docMk/>
            <pc:sldMk cId="4294274322" sldId="372"/>
            <ac:picMk id="14" creationId="{4E5DFDC7-6826-DD3D-2169-E4B10594EE2E}"/>
          </ac:picMkLst>
        </pc:picChg>
        <pc:picChg chg="add mod">
          <ac:chgData name="김명중" userId="82544523-628a-4928-b961-599ffec81e7c" providerId="ADAL" clId="{C92642B8-1F98-4A4E-A73D-DB6066E382F9}" dt="2025-03-06T01:44:12.917" v="174" actId="1076"/>
          <ac:picMkLst>
            <pc:docMk/>
            <pc:sldMk cId="4294274322" sldId="372"/>
            <ac:picMk id="16" creationId="{F80F23C5-050B-60CD-A7FE-D1EBB28E2D55}"/>
          </ac:picMkLst>
        </pc:picChg>
      </pc:sldChg>
      <pc:sldChg chg="modSp add mod">
        <pc:chgData name="김명중" userId="82544523-628a-4928-b961-599ffec81e7c" providerId="ADAL" clId="{C92642B8-1F98-4A4E-A73D-DB6066E382F9}" dt="2025-03-06T01:33:17.218" v="22" actId="20577"/>
        <pc:sldMkLst>
          <pc:docMk/>
          <pc:sldMk cId="2744124114" sldId="373"/>
        </pc:sldMkLst>
        <pc:spChg chg="mod">
          <ac:chgData name="김명중" userId="82544523-628a-4928-b961-599ffec81e7c" providerId="ADAL" clId="{C92642B8-1F98-4A4E-A73D-DB6066E382F9}" dt="2025-03-06T01:33:17.218" v="22" actId="20577"/>
          <ac:spMkLst>
            <pc:docMk/>
            <pc:sldMk cId="2744124114" sldId="373"/>
            <ac:spMk id="3" creationId="{697F5752-E846-35A0-E9E6-B5A93CAAB009}"/>
          </ac:spMkLst>
        </pc:spChg>
      </pc:sldChg>
      <pc:sldChg chg="add del">
        <pc:chgData name="김명중" userId="82544523-628a-4928-b961-599ffec81e7c" providerId="ADAL" clId="{C92642B8-1F98-4A4E-A73D-DB6066E382F9}" dt="2025-03-06T01:37:08.721" v="24" actId="47"/>
        <pc:sldMkLst>
          <pc:docMk/>
          <pc:sldMk cId="2808856541" sldId="374"/>
        </pc:sldMkLst>
      </pc:sldChg>
      <pc:sldChg chg="modSp add mod">
        <pc:chgData name="김명중" userId="82544523-628a-4928-b961-599ffec81e7c" providerId="ADAL" clId="{C92642B8-1F98-4A4E-A73D-DB6066E382F9}" dt="2025-03-06T01:46:27.925" v="196" actId="207"/>
        <pc:sldMkLst>
          <pc:docMk/>
          <pc:sldMk cId="3322018936" sldId="374"/>
        </pc:sldMkLst>
        <pc:spChg chg="mod">
          <ac:chgData name="김명중" userId="82544523-628a-4928-b961-599ffec81e7c" providerId="ADAL" clId="{C92642B8-1F98-4A4E-A73D-DB6066E382F9}" dt="2025-03-06T01:46:27.925" v="196" actId="207"/>
          <ac:spMkLst>
            <pc:docMk/>
            <pc:sldMk cId="3322018936" sldId="374"/>
            <ac:spMk id="3" creationId="{A2EB1689-820B-9C87-9D80-42A5B7C900BE}"/>
          </ac:spMkLst>
        </pc:spChg>
      </pc:sldChg>
      <pc:sldChg chg="modSp add mod">
        <pc:chgData name="김명중" userId="82544523-628a-4928-b961-599ffec81e7c" providerId="ADAL" clId="{C92642B8-1F98-4A4E-A73D-DB6066E382F9}" dt="2025-03-06T02:17:58.042" v="200" actId="207"/>
        <pc:sldMkLst>
          <pc:docMk/>
          <pc:sldMk cId="1037005663" sldId="375"/>
        </pc:sldMkLst>
        <pc:spChg chg="mod">
          <ac:chgData name="김명중" userId="82544523-628a-4928-b961-599ffec81e7c" providerId="ADAL" clId="{C92642B8-1F98-4A4E-A73D-DB6066E382F9}" dt="2025-03-06T02:17:58.042" v="200" actId="207"/>
          <ac:spMkLst>
            <pc:docMk/>
            <pc:sldMk cId="1037005663" sldId="375"/>
            <ac:spMk id="3" creationId="{AA5B0BA2-7FDD-DB6B-E26D-DB1EFC87DCBE}"/>
          </ac:spMkLst>
        </pc:spChg>
      </pc:sldChg>
      <pc:sldChg chg="addSp delSp modSp add mod modNotesTx">
        <pc:chgData name="김명중" userId="82544523-628a-4928-b961-599ffec81e7c" providerId="ADAL" clId="{C92642B8-1F98-4A4E-A73D-DB6066E382F9}" dt="2025-03-06T06:11:10.352" v="1347" actId="1076"/>
        <pc:sldMkLst>
          <pc:docMk/>
          <pc:sldMk cId="767626149" sldId="376"/>
        </pc:sldMkLst>
        <pc:spChg chg="add del mod">
          <ac:chgData name="김명중" userId="82544523-628a-4928-b961-599ffec81e7c" providerId="ADAL" clId="{C92642B8-1F98-4A4E-A73D-DB6066E382F9}" dt="2025-03-06T06:11:08.322" v="1346" actId="478"/>
          <ac:spMkLst>
            <pc:docMk/>
            <pc:sldMk cId="767626149" sldId="376"/>
            <ac:spMk id="2" creationId="{9E14D50C-EE6F-C628-B9B5-8E785B124D7B}"/>
          </ac:spMkLst>
        </pc:spChg>
        <pc:spChg chg="add mod">
          <ac:chgData name="김명중" userId="82544523-628a-4928-b961-599ffec81e7c" providerId="ADAL" clId="{C92642B8-1F98-4A4E-A73D-DB6066E382F9}" dt="2025-03-06T06:11:01.885" v="1343" actId="208"/>
          <ac:spMkLst>
            <pc:docMk/>
            <pc:sldMk cId="767626149" sldId="376"/>
            <ac:spMk id="3" creationId="{F4A72028-DA4C-CFF2-BD72-35D564724414}"/>
          </ac:spMkLst>
        </pc:spChg>
        <pc:spChg chg="add mod">
          <ac:chgData name="김명중" userId="82544523-628a-4928-b961-599ffec81e7c" providerId="ADAL" clId="{C92642B8-1F98-4A4E-A73D-DB6066E382F9}" dt="2025-03-06T06:11:10.352" v="1347" actId="1076"/>
          <ac:spMkLst>
            <pc:docMk/>
            <pc:sldMk cId="767626149" sldId="376"/>
            <ac:spMk id="4" creationId="{5325C91B-52BF-F717-1964-0797C5552198}"/>
          </ac:spMkLst>
        </pc:spChg>
      </pc:sldChg>
      <pc:sldChg chg="add">
        <pc:chgData name="김명중" userId="82544523-628a-4928-b961-599ffec81e7c" providerId="ADAL" clId="{C92642B8-1F98-4A4E-A73D-DB6066E382F9}" dt="2025-03-06T02:18:10.772" v="201"/>
        <pc:sldMkLst>
          <pc:docMk/>
          <pc:sldMk cId="2126523882" sldId="377"/>
        </pc:sldMkLst>
      </pc:sldChg>
      <pc:sldChg chg="add">
        <pc:chgData name="김명중" userId="82544523-628a-4928-b961-599ffec81e7c" providerId="ADAL" clId="{C92642B8-1F98-4A4E-A73D-DB6066E382F9}" dt="2025-03-06T02:18:10.772" v="201"/>
        <pc:sldMkLst>
          <pc:docMk/>
          <pc:sldMk cId="84998469" sldId="378"/>
        </pc:sldMkLst>
      </pc:sldChg>
      <pc:sldChg chg="add mod ord modShow">
        <pc:chgData name="김명중" userId="82544523-628a-4928-b961-599ffec81e7c" providerId="ADAL" clId="{C92642B8-1F98-4A4E-A73D-DB6066E382F9}" dt="2025-03-06T06:34:18.126" v="1360"/>
        <pc:sldMkLst>
          <pc:docMk/>
          <pc:sldMk cId="1429202092" sldId="379"/>
        </pc:sldMkLst>
      </pc:sldChg>
      <pc:sldChg chg="addSp delSp modSp add mod ord">
        <pc:chgData name="김명중" userId="82544523-628a-4928-b961-599ffec81e7c" providerId="ADAL" clId="{C92642B8-1F98-4A4E-A73D-DB6066E382F9}" dt="2025-03-06T05:17:55.724" v="1102" actId="1076"/>
        <pc:sldMkLst>
          <pc:docMk/>
          <pc:sldMk cId="1779004958" sldId="380"/>
        </pc:sldMkLst>
        <pc:spChg chg="mod">
          <ac:chgData name="김명중" userId="82544523-628a-4928-b961-599ffec81e7c" providerId="ADAL" clId="{C92642B8-1F98-4A4E-A73D-DB6066E382F9}" dt="2025-03-06T05:17:10.218" v="1081" actId="20577"/>
          <ac:spMkLst>
            <pc:docMk/>
            <pc:sldMk cId="1779004958" sldId="380"/>
            <ac:spMk id="2" creationId="{55315B93-387F-B4FD-E6DE-5879806B9D9C}"/>
          </ac:spMkLst>
        </pc:spChg>
        <pc:spChg chg="add del mod">
          <ac:chgData name="김명중" userId="82544523-628a-4928-b961-599ffec81e7c" providerId="ADAL" clId="{C92642B8-1F98-4A4E-A73D-DB6066E382F9}" dt="2025-03-06T03:06:21.025" v="219"/>
          <ac:spMkLst>
            <pc:docMk/>
            <pc:sldMk cId="1779004958" sldId="380"/>
            <ac:spMk id="4" creationId="{99A2A464-3C9F-F28A-BB1D-189BFFDBE10F}"/>
          </ac:spMkLst>
        </pc:spChg>
        <pc:spChg chg="add mod">
          <ac:chgData name="김명중" userId="82544523-628a-4928-b961-599ffec81e7c" providerId="ADAL" clId="{C92642B8-1F98-4A4E-A73D-DB6066E382F9}" dt="2025-03-06T05:17:30.959" v="1090" actId="20577"/>
          <ac:spMkLst>
            <pc:docMk/>
            <pc:sldMk cId="1779004958" sldId="380"/>
            <ac:spMk id="14" creationId="{3292E854-5C9E-9D44-703A-FCCC16C33BB0}"/>
          </ac:spMkLst>
        </pc:spChg>
        <pc:spChg chg="add del mod">
          <ac:chgData name="김명중" userId="82544523-628a-4928-b961-599ffec81e7c" providerId="ADAL" clId="{C92642B8-1F98-4A4E-A73D-DB6066E382F9}" dt="2025-03-06T05:17:52.112" v="1101" actId="478"/>
          <ac:spMkLst>
            <pc:docMk/>
            <pc:sldMk cId="1779004958" sldId="380"/>
            <ac:spMk id="16" creationId="{782BAF5E-C09F-EFAF-1A31-80AF163385CC}"/>
          </ac:spMkLst>
        </pc:spChg>
        <pc:picChg chg="del">
          <ac:chgData name="김명중" userId="82544523-628a-4928-b961-599ffec81e7c" providerId="ADAL" clId="{C92642B8-1F98-4A4E-A73D-DB6066E382F9}" dt="2025-03-06T03:06:18.944" v="218" actId="478"/>
          <ac:picMkLst>
            <pc:docMk/>
            <pc:sldMk cId="1779004958" sldId="380"/>
            <ac:picMk id="5" creationId="{4B34DA76-0183-AD73-18E9-EEB7BC7F41DC}"/>
          </ac:picMkLst>
        </pc:picChg>
        <pc:picChg chg="add del mod">
          <ac:chgData name="김명중" userId="82544523-628a-4928-b961-599ffec81e7c" providerId="ADAL" clId="{C92642B8-1F98-4A4E-A73D-DB6066E382F9}" dt="2025-03-06T05:17:47.333" v="1098" actId="478"/>
          <ac:picMkLst>
            <pc:docMk/>
            <pc:sldMk cId="1779004958" sldId="380"/>
            <ac:picMk id="7" creationId="{09C769E9-CF3C-3D03-1813-C910B1E5324E}"/>
          </ac:picMkLst>
        </pc:picChg>
        <pc:picChg chg="add del mod">
          <ac:chgData name="김명중" userId="82544523-628a-4928-b961-599ffec81e7c" providerId="ADAL" clId="{C92642B8-1F98-4A4E-A73D-DB6066E382F9}" dt="2025-03-06T05:17:49.590" v="1099" actId="478"/>
          <ac:picMkLst>
            <pc:docMk/>
            <pc:sldMk cId="1779004958" sldId="380"/>
            <ac:picMk id="9" creationId="{C885E2CB-B218-28D6-0C0B-D29E06ED8F4D}"/>
          </ac:picMkLst>
        </pc:picChg>
        <pc:picChg chg="add mod">
          <ac:chgData name="김명중" userId="82544523-628a-4928-b961-599ffec81e7c" providerId="ADAL" clId="{C92642B8-1F98-4A4E-A73D-DB6066E382F9}" dt="2025-03-06T05:17:55.724" v="1102" actId="1076"/>
          <ac:picMkLst>
            <pc:docMk/>
            <pc:sldMk cId="1779004958" sldId="380"/>
            <ac:picMk id="11" creationId="{9F66B52D-3DA6-A1EF-821D-AB9EFF2CFDBE}"/>
          </ac:picMkLst>
        </pc:picChg>
        <pc:picChg chg="add del mod">
          <ac:chgData name="김명중" userId="82544523-628a-4928-b961-599ffec81e7c" providerId="ADAL" clId="{C92642B8-1F98-4A4E-A73D-DB6066E382F9}" dt="2025-03-06T05:17:46.960" v="1097" actId="478"/>
          <ac:picMkLst>
            <pc:docMk/>
            <pc:sldMk cId="1779004958" sldId="380"/>
            <ac:picMk id="13" creationId="{BD428B44-5943-C52C-9467-BB3E544C016E}"/>
          </ac:picMkLst>
        </pc:picChg>
      </pc:sldChg>
      <pc:sldChg chg="new del">
        <pc:chgData name="김명중" userId="82544523-628a-4928-b961-599ffec81e7c" providerId="ADAL" clId="{C92642B8-1F98-4A4E-A73D-DB6066E382F9}" dt="2025-03-06T06:32:45.943" v="1353" actId="47"/>
        <pc:sldMkLst>
          <pc:docMk/>
          <pc:sldMk cId="1585135496" sldId="381"/>
        </pc:sldMkLst>
      </pc:sldChg>
      <pc:sldChg chg="new del">
        <pc:chgData name="김명중" userId="82544523-628a-4928-b961-599ffec81e7c" providerId="ADAL" clId="{C92642B8-1F98-4A4E-A73D-DB6066E382F9}" dt="2025-03-06T06:32:46.672" v="1354" actId="47"/>
        <pc:sldMkLst>
          <pc:docMk/>
          <pc:sldMk cId="1144027087" sldId="382"/>
        </pc:sldMkLst>
      </pc:sldChg>
      <pc:sldChg chg="modSp new del mod ord">
        <pc:chgData name="김명중" userId="82544523-628a-4928-b961-599ffec81e7c" providerId="ADAL" clId="{C92642B8-1F98-4A4E-A73D-DB6066E382F9}" dt="2025-03-06T06:12:01.237" v="1351" actId="47"/>
        <pc:sldMkLst>
          <pc:docMk/>
          <pc:sldMk cId="767769383" sldId="383"/>
        </pc:sldMkLst>
        <pc:spChg chg="mod">
          <ac:chgData name="김명중" userId="82544523-628a-4928-b961-599ffec81e7c" providerId="ADAL" clId="{C92642B8-1F98-4A4E-A73D-DB6066E382F9}" dt="2025-03-06T03:32:20.916" v="473" actId="20577"/>
          <ac:spMkLst>
            <pc:docMk/>
            <pc:sldMk cId="767769383" sldId="383"/>
            <ac:spMk id="2" creationId="{5AB8D560-D85E-E0E8-80C4-9C6F7EF6D931}"/>
          </ac:spMkLst>
        </pc:spChg>
      </pc:sldChg>
      <pc:sldChg chg="addSp delSp modSp add mod">
        <pc:chgData name="김명중" userId="82544523-628a-4928-b961-599ffec81e7c" providerId="ADAL" clId="{C92642B8-1F98-4A4E-A73D-DB6066E382F9}" dt="2025-03-06T04:35:18.269" v="715" actId="478"/>
        <pc:sldMkLst>
          <pc:docMk/>
          <pc:sldMk cId="495338104" sldId="384"/>
        </pc:sldMkLst>
        <pc:spChg chg="add mod">
          <ac:chgData name="김명중" userId="82544523-628a-4928-b961-599ffec81e7c" providerId="ADAL" clId="{C92642B8-1F98-4A4E-A73D-DB6066E382F9}" dt="2025-03-06T04:33:19.689" v="677" actId="20577"/>
          <ac:spMkLst>
            <pc:docMk/>
            <pc:sldMk cId="495338104" sldId="384"/>
            <ac:spMk id="4" creationId="{3E94189B-54E1-7955-B343-3B0C1AAD595C}"/>
          </ac:spMkLst>
        </pc:spChg>
        <pc:spChg chg="del">
          <ac:chgData name="김명중" userId="82544523-628a-4928-b961-599ffec81e7c" providerId="ADAL" clId="{C92642B8-1F98-4A4E-A73D-DB6066E382F9}" dt="2025-03-06T04:27:43.913" v="538" actId="478"/>
          <ac:spMkLst>
            <pc:docMk/>
            <pc:sldMk cId="495338104" sldId="384"/>
            <ac:spMk id="12" creationId="{99BE7F2F-7AF3-C960-A6C7-325911A333F8}"/>
          </ac:spMkLst>
        </pc:spChg>
        <pc:picChg chg="del mod">
          <ac:chgData name="김명중" userId="82544523-628a-4928-b961-599ffec81e7c" providerId="ADAL" clId="{C92642B8-1F98-4A4E-A73D-DB6066E382F9}" dt="2025-03-06T04:27:19.124" v="529" actId="478"/>
          <ac:picMkLst>
            <pc:docMk/>
            <pc:sldMk cId="495338104" sldId="384"/>
            <ac:picMk id="5" creationId="{A4F36DB1-4076-3DDB-F3B6-2AFA47903502}"/>
          </ac:picMkLst>
        </pc:picChg>
        <pc:picChg chg="add mod modCrop">
          <ac:chgData name="김명중" userId="82544523-628a-4928-b961-599ffec81e7c" providerId="ADAL" clId="{C92642B8-1F98-4A4E-A73D-DB6066E382F9}" dt="2025-03-06T04:28:44.693" v="594" actId="1076"/>
          <ac:picMkLst>
            <pc:docMk/>
            <pc:sldMk cId="495338104" sldId="384"/>
            <ac:picMk id="6" creationId="{5B8C48BA-8E45-4345-BEB3-BB38E62F6BD9}"/>
          </ac:picMkLst>
        </pc:picChg>
        <pc:picChg chg="del mod">
          <ac:chgData name="김명중" userId="82544523-628a-4928-b961-599ffec81e7c" providerId="ADAL" clId="{C92642B8-1F98-4A4E-A73D-DB6066E382F9}" dt="2025-03-06T04:30:02.291" v="660" actId="478"/>
          <ac:picMkLst>
            <pc:docMk/>
            <pc:sldMk cId="495338104" sldId="384"/>
            <ac:picMk id="7" creationId="{459FBF0D-6F68-8934-5524-55DADB557694}"/>
          </ac:picMkLst>
        </pc:picChg>
        <pc:picChg chg="add del mod">
          <ac:chgData name="김명중" userId="82544523-628a-4928-b961-599ffec81e7c" providerId="ADAL" clId="{C92642B8-1F98-4A4E-A73D-DB6066E382F9}" dt="2025-03-06T04:35:17.887" v="714" actId="478"/>
          <ac:picMkLst>
            <pc:docMk/>
            <pc:sldMk cId="495338104" sldId="384"/>
            <ac:picMk id="8" creationId="{AD3BAB4D-CD63-6FAE-7F4C-8DE65502B030}"/>
          </ac:picMkLst>
        </pc:picChg>
        <pc:picChg chg="add del mod">
          <ac:chgData name="김명중" userId="82544523-628a-4928-b961-599ffec81e7c" providerId="ADAL" clId="{C92642B8-1F98-4A4E-A73D-DB6066E382F9}" dt="2025-03-06T04:27:43.913" v="538" actId="478"/>
          <ac:picMkLst>
            <pc:docMk/>
            <pc:sldMk cId="495338104" sldId="384"/>
            <ac:picMk id="9" creationId="{3604953D-05C0-DF3C-9CC0-E93D01CD5978}"/>
          </ac:picMkLst>
        </pc:picChg>
        <pc:picChg chg="add del mod">
          <ac:chgData name="김명중" userId="82544523-628a-4928-b961-599ffec81e7c" providerId="ADAL" clId="{C92642B8-1F98-4A4E-A73D-DB6066E382F9}" dt="2025-03-06T04:35:18.269" v="715" actId="478"/>
          <ac:picMkLst>
            <pc:docMk/>
            <pc:sldMk cId="495338104" sldId="384"/>
            <ac:picMk id="10" creationId="{E69ED933-EFFE-9FF9-5425-9E1BC9C6FC7C}"/>
          </ac:picMkLst>
        </pc:picChg>
        <pc:picChg chg="del">
          <ac:chgData name="김명중" userId="82544523-628a-4928-b961-599ffec81e7c" providerId="ADAL" clId="{C92642B8-1F98-4A4E-A73D-DB6066E382F9}" dt="2025-03-06T04:27:20.771" v="530" actId="478"/>
          <ac:picMkLst>
            <pc:docMk/>
            <pc:sldMk cId="495338104" sldId="384"/>
            <ac:picMk id="11" creationId="{37230D88-AD17-1AF4-DD8C-B07469CF90AB}"/>
          </ac:picMkLst>
        </pc:picChg>
        <pc:picChg chg="del mod">
          <ac:chgData name="김명중" userId="82544523-628a-4928-b961-599ffec81e7c" providerId="ADAL" clId="{C92642B8-1F98-4A4E-A73D-DB6066E382F9}" dt="2025-03-06T04:27:24.967" v="532" actId="478"/>
          <ac:picMkLst>
            <pc:docMk/>
            <pc:sldMk cId="495338104" sldId="384"/>
            <ac:picMk id="13" creationId="{40B41EA6-C6DA-F3FD-774F-EEF11E972833}"/>
          </ac:picMkLst>
        </pc:picChg>
      </pc:sldChg>
      <pc:sldChg chg="addSp delSp modSp add mod">
        <pc:chgData name="김명중" userId="82544523-628a-4928-b961-599ffec81e7c" providerId="ADAL" clId="{C92642B8-1F98-4A4E-A73D-DB6066E382F9}" dt="2025-03-06T04:38:25.299" v="826" actId="1035"/>
        <pc:sldMkLst>
          <pc:docMk/>
          <pc:sldMk cId="1685790060" sldId="385"/>
        </pc:sldMkLst>
        <pc:spChg chg="del">
          <ac:chgData name="김명중" userId="82544523-628a-4928-b961-599ffec81e7c" providerId="ADAL" clId="{C92642B8-1F98-4A4E-A73D-DB6066E382F9}" dt="2025-03-06T04:34:32.660" v="699" actId="478"/>
          <ac:spMkLst>
            <pc:docMk/>
            <pc:sldMk cId="1685790060" sldId="385"/>
            <ac:spMk id="2" creationId="{1DE61B91-13EA-F67F-7B1A-E2BDED5A62A5}"/>
          </ac:spMkLst>
        </pc:spChg>
        <pc:spChg chg="del">
          <ac:chgData name="김명중" userId="82544523-628a-4928-b961-599ffec81e7c" providerId="ADAL" clId="{C92642B8-1F98-4A4E-A73D-DB6066E382F9}" dt="2025-03-06T04:34:31.617" v="698" actId="478"/>
          <ac:spMkLst>
            <pc:docMk/>
            <pc:sldMk cId="1685790060" sldId="385"/>
            <ac:spMk id="4" creationId="{D4F9C3CB-0194-DFB0-8EA6-2669CCDDDEEC}"/>
          </ac:spMkLst>
        </pc:spChg>
        <pc:spChg chg="add del mod">
          <ac:chgData name="김명중" userId="82544523-628a-4928-b961-599ffec81e7c" providerId="ADAL" clId="{C92642B8-1F98-4A4E-A73D-DB6066E382F9}" dt="2025-03-06T04:34:33.385" v="700" actId="478"/>
          <ac:spMkLst>
            <pc:docMk/>
            <pc:sldMk cId="1685790060" sldId="385"/>
            <ac:spMk id="5" creationId="{DDB7DEA0-E571-2F38-FEF5-79E12857A3B0}"/>
          </ac:spMkLst>
        </pc:spChg>
        <pc:spChg chg="add del mod">
          <ac:chgData name="김명중" userId="82544523-628a-4928-b961-599ffec81e7c" providerId="ADAL" clId="{C92642B8-1F98-4A4E-A73D-DB6066E382F9}" dt="2025-03-06T04:34:34.078" v="701" actId="478"/>
          <ac:spMkLst>
            <pc:docMk/>
            <pc:sldMk cId="1685790060" sldId="385"/>
            <ac:spMk id="9" creationId="{8AE552DD-5B7B-AC80-EEED-C5F049ADAA15}"/>
          </ac:spMkLst>
        </pc:spChg>
        <pc:spChg chg="add mod">
          <ac:chgData name="김명중" userId="82544523-628a-4928-b961-599ffec81e7c" providerId="ADAL" clId="{C92642B8-1F98-4A4E-A73D-DB6066E382F9}" dt="2025-03-06T04:38:20.256" v="822" actId="1076"/>
          <ac:spMkLst>
            <pc:docMk/>
            <pc:sldMk cId="1685790060" sldId="385"/>
            <ac:spMk id="11" creationId="{F3358D01-5C26-3C55-281A-2AE52EE379D6}"/>
          </ac:spMkLst>
        </pc:spChg>
        <pc:spChg chg="add mod">
          <ac:chgData name="김명중" userId="82544523-628a-4928-b961-599ffec81e7c" providerId="ADAL" clId="{C92642B8-1F98-4A4E-A73D-DB6066E382F9}" dt="2025-03-06T04:38:25.299" v="826" actId="1035"/>
          <ac:spMkLst>
            <pc:docMk/>
            <pc:sldMk cId="1685790060" sldId="385"/>
            <ac:spMk id="12" creationId="{0C18014B-AA9E-68A1-7AB3-D3707AF909B4}"/>
          </ac:spMkLst>
        </pc:spChg>
        <pc:spChg chg="add mod">
          <ac:chgData name="김명중" userId="82544523-628a-4928-b961-599ffec81e7c" providerId="ADAL" clId="{C92642B8-1F98-4A4E-A73D-DB6066E382F9}" dt="2025-03-06T04:37:55.938" v="815" actId="1076"/>
          <ac:spMkLst>
            <pc:docMk/>
            <pc:sldMk cId="1685790060" sldId="385"/>
            <ac:spMk id="13" creationId="{1CAD8D9B-3261-ACC6-0CDE-6CF9B501ED93}"/>
          </ac:spMkLst>
        </pc:spChg>
        <pc:spChg chg="add mod">
          <ac:chgData name="김명중" userId="82544523-628a-4928-b961-599ffec81e7c" providerId="ADAL" clId="{C92642B8-1F98-4A4E-A73D-DB6066E382F9}" dt="2025-03-06T04:38:13.091" v="821" actId="1076"/>
          <ac:spMkLst>
            <pc:docMk/>
            <pc:sldMk cId="1685790060" sldId="385"/>
            <ac:spMk id="14" creationId="{64819CD9-CC3C-1062-E166-CEF9D368DA27}"/>
          </ac:spMkLst>
        </pc:spChg>
        <pc:picChg chg="mod modCrop">
          <ac:chgData name="김명중" userId="82544523-628a-4928-b961-599ffec81e7c" providerId="ADAL" clId="{C92642B8-1F98-4A4E-A73D-DB6066E382F9}" dt="2025-03-06T04:37:01.868" v="801" actId="1076"/>
          <ac:picMkLst>
            <pc:docMk/>
            <pc:sldMk cId="1685790060" sldId="385"/>
            <ac:picMk id="6" creationId="{F63541D8-D0D9-A01B-45B4-84593CFCF349}"/>
          </ac:picMkLst>
        </pc:picChg>
        <pc:picChg chg="mod modCrop">
          <ac:chgData name="김명중" userId="82544523-628a-4928-b961-599ffec81e7c" providerId="ADAL" clId="{C92642B8-1F98-4A4E-A73D-DB6066E382F9}" dt="2025-03-06T04:37:49.422" v="814" actId="14100"/>
          <ac:picMkLst>
            <pc:docMk/>
            <pc:sldMk cId="1685790060" sldId="385"/>
            <ac:picMk id="8" creationId="{25D5F279-389E-30E3-B8B2-293A6526732E}"/>
          </ac:picMkLst>
        </pc:picChg>
        <pc:picChg chg="mod modCrop">
          <ac:chgData name="김명중" userId="82544523-628a-4928-b961-599ffec81e7c" providerId="ADAL" clId="{C92642B8-1F98-4A4E-A73D-DB6066E382F9}" dt="2025-03-06T04:38:10.065" v="820" actId="1076"/>
          <ac:picMkLst>
            <pc:docMk/>
            <pc:sldMk cId="1685790060" sldId="385"/>
            <ac:picMk id="10" creationId="{34437640-81BB-F039-F96D-46042255786D}"/>
          </ac:picMkLst>
        </pc:picChg>
      </pc:sldChg>
      <pc:sldChg chg="addSp delSp modSp add mod">
        <pc:chgData name="김명중" userId="82544523-628a-4928-b961-599ffec81e7c" providerId="ADAL" clId="{C92642B8-1F98-4A4E-A73D-DB6066E382F9}" dt="2025-03-06T05:59:31.489" v="1220" actId="732"/>
        <pc:sldMkLst>
          <pc:docMk/>
          <pc:sldMk cId="1634953804" sldId="386"/>
        </pc:sldMkLst>
        <pc:spChg chg="del">
          <ac:chgData name="김명중" userId="82544523-628a-4928-b961-599ffec81e7c" providerId="ADAL" clId="{C92642B8-1F98-4A4E-A73D-DB6066E382F9}" dt="2025-03-06T05:17:37.860" v="1093" actId="478"/>
          <ac:spMkLst>
            <pc:docMk/>
            <pc:sldMk cId="1634953804" sldId="386"/>
            <ac:spMk id="14" creationId="{F8AECE2F-E260-670F-2D48-C172140DC9A8}"/>
          </ac:spMkLst>
        </pc:spChg>
        <pc:picChg chg="mod">
          <ac:chgData name="김명중" userId="82544523-628a-4928-b961-599ffec81e7c" providerId="ADAL" clId="{C92642B8-1F98-4A4E-A73D-DB6066E382F9}" dt="2025-03-06T05:59:19.994" v="1218" actId="1076"/>
          <ac:picMkLst>
            <pc:docMk/>
            <pc:sldMk cId="1634953804" sldId="386"/>
            <ac:picMk id="7" creationId="{75F56651-2D2E-568D-9477-E1C9A91A983A}"/>
          </ac:picMkLst>
        </pc:picChg>
        <pc:picChg chg="mod modCrop">
          <ac:chgData name="김명중" userId="82544523-628a-4928-b961-599ffec81e7c" providerId="ADAL" clId="{C92642B8-1F98-4A4E-A73D-DB6066E382F9}" dt="2025-03-06T05:59:31.489" v="1220" actId="732"/>
          <ac:picMkLst>
            <pc:docMk/>
            <pc:sldMk cId="1634953804" sldId="386"/>
            <ac:picMk id="9" creationId="{8E966CD4-6A69-748D-35C4-0DC87E24699D}"/>
          </ac:picMkLst>
        </pc:picChg>
        <pc:picChg chg="del mod">
          <ac:chgData name="김명중" userId="82544523-628a-4928-b961-599ffec81e7c" providerId="ADAL" clId="{C92642B8-1F98-4A4E-A73D-DB6066E382F9}" dt="2025-03-06T05:18:14.107" v="1104" actId="478"/>
          <ac:picMkLst>
            <pc:docMk/>
            <pc:sldMk cId="1634953804" sldId="386"/>
            <ac:picMk id="11" creationId="{70BC193C-0BC6-4443-8127-6BC57F8AC749}"/>
          </ac:picMkLst>
        </pc:picChg>
        <pc:picChg chg="del mod">
          <ac:chgData name="김명중" userId="82544523-628a-4928-b961-599ffec81e7c" providerId="ADAL" clId="{C92642B8-1F98-4A4E-A73D-DB6066E382F9}" dt="2025-03-06T05:18:37.464" v="1110" actId="478"/>
          <ac:picMkLst>
            <pc:docMk/>
            <pc:sldMk cId="1634953804" sldId="386"/>
            <ac:picMk id="13" creationId="{FEA46014-3636-1365-0B4E-EC0B67573ED5}"/>
          </ac:picMkLst>
        </pc:picChg>
        <pc:cxnChg chg="add mod">
          <ac:chgData name="김명중" userId="82544523-628a-4928-b961-599ffec81e7c" providerId="ADAL" clId="{C92642B8-1F98-4A4E-A73D-DB6066E382F9}" dt="2025-03-06T05:59:19.994" v="1218" actId="1076"/>
          <ac:cxnSpMkLst>
            <pc:docMk/>
            <pc:sldMk cId="1634953804" sldId="386"/>
            <ac:cxnSpMk id="3" creationId="{B59956A4-E84C-BB37-E0E5-761C29ED86F3}"/>
          </ac:cxnSpMkLst>
        </pc:cxnChg>
        <pc:cxnChg chg="add del mod">
          <ac:chgData name="김명중" userId="82544523-628a-4928-b961-599ffec81e7c" providerId="ADAL" clId="{C92642B8-1F98-4A4E-A73D-DB6066E382F9}" dt="2025-03-06T05:19:32.098" v="1121" actId="478"/>
          <ac:cxnSpMkLst>
            <pc:docMk/>
            <pc:sldMk cId="1634953804" sldId="386"/>
            <ac:cxnSpMk id="5" creationId="{B5F971E0-0577-BFCA-AFD3-2EFF4DB7C8EA}"/>
          </ac:cxnSpMkLst>
        </pc:cxnChg>
        <pc:cxnChg chg="add mod">
          <ac:chgData name="김명중" userId="82544523-628a-4928-b961-599ffec81e7c" providerId="ADAL" clId="{C92642B8-1F98-4A4E-A73D-DB6066E382F9}" dt="2025-03-06T05:59:19.994" v="1218" actId="1076"/>
          <ac:cxnSpMkLst>
            <pc:docMk/>
            <pc:sldMk cId="1634953804" sldId="386"/>
            <ac:cxnSpMk id="8" creationId="{9A7D4815-6637-FB5A-829E-216E3916F372}"/>
          </ac:cxnSpMkLst>
        </pc:cxnChg>
        <pc:cxnChg chg="add mod">
          <ac:chgData name="김명중" userId="82544523-628a-4928-b961-599ffec81e7c" providerId="ADAL" clId="{C92642B8-1F98-4A4E-A73D-DB6066E382F9}" dt="2025-03-06T05:59:19.994" v="1218" actId="1076"/>
          <ac:cxnSpMkLst>
            <pc:docMk/>
            <pc:sldMk cId="1634953804" sldId="386"/>
            <ac:cxnSpMk id="10" creationId="{68A67DEC-7F48-B3AB-6B79-2CFEAB757BA7}"/>
          </ac:cxnSpMkLst>
        </pc:cxnChg>
        <pc:cxnChg chg="add mod">
          <ac:chgData name="김명중" userId="82544523-628a-4928-b961-599ffec81e7c" providerId="ADAL" clId="{C92642B8-1F98-4A4E-A73D-DB6066E382F9}" dt="2025-03-06T05:59:19.994" v="1218" actId="1076"/>
          <ac:cxnSpMkLst>
            <pc:docMk/>
            <pc:sldMk cId="1634953804" sldId="386"/>
            <ac:cxnSpMk id="12" creationId="{D85A85EE-B0DF-0F90-1CE2-448BC62B4831}"/>
          </ac:cxnSpMkLst>
        </pc:cxnChg>
        <pc:cxnChg chg="add mod">
          <ac:chgData name="김명중" userId="82544523-628a-4928-b961-599ffec81e7c" providerId="ADAL" clId="{C92642B8-1F98-4A4E-A73D-DB6066E382F9}" dt="2025-03-06T05:59:19.994" v="1218" actId="1076"/>
          <ac:cxnSpMkLst>
            <pc:docMk/>
            <pc:sldMk cId="1634953804" sldId="386"/>
            <ac:cxnSpMk id="15" creationId="{B2E3AC91-557C-7F14-8497-4084332EDAFC}"/>
          </ac:cxnSpMkLst>
        </pc:cxnChg>
        <pc:cxnChg chg="add mod">
          <ac:chgData name="김명중" userId="82544523-628a-4928-b961-599ffec81e7c" providerId="ADAL" clId="{C92642B8-1F98-4A4E-A73D-DB6066E382F9}" dt="2025-03-06T05:59:19.994" v="1218" actId="1076"/>
          <ac:cxnSpMkLst>
            <pc:docMk/>
            <pc:sldMk cId="1634953804" sldId="386"/>
            <ac:cxnSpMk id="16" creationId="{B847976A-CCA8-EF06-435D-FF3F04357ECC}"/>
          </ac:cxnSpMkLst>
        </pc:cxnChg>
        <pc:cxnChg chg="add mod">
          <ac:chgData name="김명중" userId="82544523-628a-4928-b961-599ffec81e7c" providerId="ADAL" clId="{C92642B8-1F98-4A4E-A73D-DB6066E382F9}" dt="2025-03-06T05:59:19.994" v="1218" actId="1076"/>
          <ac:cxnSpMkLst>
            <pc:docMk/>
            <pc:sldMk cId="1634953804" sldId="386"/>
            <ac:cxnSpMk id="17" creationId="{5411212D-20BE-8D20-1A0F-2E4E90178C76}"/>
          </ac:cxnSpMkLst>
        </pc:cxnChg>
      </pc:sldChg>
      <pc:sldChg chg="new del">
        <pc:chgData name="김명중" userId="82544523-628a-4928-b961-599ffec81e7c" providerId="ADAL" clId="{C92642B8-1F98-4A4E-A73D-DB6066E382F9}" dt="2025-03-06T06:12:01.237" v="1351" actId="47"/>
        <pc:sldMkLst>
          <pc:docMk/>
          <pc:sldMk cId="4184805984" sldId="387"/>
        </pc:sldMkLst>
      </pc:sldChg>
      <pc:sldChg chg="modSp add">
        <pc:chgData name="김명중" userId="82544523-628a-4928-b961-599ffec81e7c" providerId="ADAL" clId="{C92642B8-1F98-4A4E-A73D-DB6066E382F9}" dt="2025-03-06T06:32:38.835" v="1352" actId="207"/>
        <pc:sldMkLst>
          <pc:docMk/>
          <pc:sldMk cId="590850979" sldId="388"/>
        </pc:sldMkLst>
        <pc:graphicFrameChg chg="mod">
          <ac:chgData name="김명중" userId="82544523-628a-4928-b961-599ffec81e7c" providerId="ADAL" clId="{C92642B8-1F98-4A4E-A73D-DB6066E382F9}" dt="2025-03-06T06:32:38.835" v="1352" actId="207"/>
          <ac:graphicFrameMkLst>
            <pc:docMk/>
            <pc:sldMk cId="590850979" sldId="388"/>
            <ac:graphicFrameMk id="30" creationId="{10D31E65-BE51-9373-1D1F-F78C5A51EF5D}"/>
          </ac:graphicFrameMkLst>
        </pc:graphicFrameChg>
      </pc:sldChg>
      <pc:sldChg chg="add del">
        <pc:chgData name="김명중" userId="82544523-628a-4928-b961-599ffec81e7c" providerId="ADAL" clId="{C92642B8-1F98-4A4E-A73D-DB6066E382F9}" dt="2025-03-06T06:11:38.539" v="1349"/>
        <pc:sldMkLst>
          <pc:docMk/>
          <pc:sldMk cId="985976233" sldId="388"/>
        </pc:sldMkLst>
      </pc:sldChg>
      <pc:sldChg chg="new del">
        <pc:chgData name="김명중" userId="82544523-628a-4928-b961-599ffec81e7c" providerId="ADAL" clId="{C92642B8-1F98-4A4E-A73D-DB6066E382F9}" dt="2025-03-06T06:35:08.637" v="1362" actId="47"/>
        <pc:sldMkLst>
          <pc:docMk/>
          <pc:sldMk cId="3357068015" sldId="389"/>
        </pc:sldMkLst>
      </pc:sldChg>
      <pc:sldChg chg="modSp add modNotesTx">
        <pc:chgData name="김명중" userId="82544523-628a-4928-b961-599ffec81e7c" providerId="ADAL" clId="{C92642B8-1F98-4A4E-A73D-DB6066E382F9}" dt="2025-03-06T07:02:51.669" v="1723" actId="20577"/>
        <pc:sldMkLst>
          <pc:docMk/>
          <pc:sldMk cId="3007292725" sldId="390"/>
        </pc:sldMkLst>
        <pc:graphicFrameChg chg="mod">
          <ac:chgData name="김명중" userId="82544523-628a-4928-b961-599ffec81e7c" providerId="ADAL" clId="{C92642B8-1F98-4A4E-A73D-DB6066E382F9}" dt="2025-03-06T06:35:28.503" v="1363" actId="207"/>
          <ac:graphicFrameMkLst>
            <pc:docMk/>
            <pc:sldMk cId="3007292725" sldId="390"/>
            <ac:graphicFrameMk id="30" creationId="{CFEE665A-CBB4-76A4-B89F-DEECECB5FC7E}"/>
          </ac:graphicFrameMkLst>
        </pc:graphicFrameChg>
      </pc:sldChg>
      <pc:sldChg chg="addSp delSp modSp new mod setBg">
        <pc:chgData name="김명중" userId="82544523-628a-4928-b961-599ffec81e7c" providerId="ADAL" clId="{C92642B8-1F98-4A4E-A73D-DB6066E382F9}" dt="2025-03-06T06:56:03.722" v="1414" actId="5793"/>
        <pc:sldMkLst>
          <pc:docMk/>
          <pc:sldMk cId="13730709" sldId="391"/>
        </pc:sldMkLst>
        <pc:spChg chg="mod">
          <ac:chgData name="김명중" userId="82544523-628a-4928-b961-599ffec81e7c" providerId="ADAL" clId="{C92642B8-1F98-4A4E-A73D-DB6066E382F9}" dt="2025-03-06T06:56:03.722" v="1414" actId="5793"/>
          <ac:spMkLst>
            <pc:docMk/>
            <pc:sldMk cId="13730709" sldId="391"/>
            <ac:spMk id="2" creationId="{D5190B7E-63BC-6973-35B7-CD6D5EFC8C16}"/>
          </ac:spMkLst>
        </pc:spChg>
        <pc:spChg chg="del mod">
          <ac:chgData name="김명중" userId="82544523-628a-4928-b961-599ffec81e7c" providerId="ADAL" clId="{C92642B8-1F98-4A4E-A73D-DB6066E382F9}" dt="2025-03-06T06:54:48.263" v="1390" actId="478"/>
          <ac:spMkLst>
            <pc:docMk/>
            <pc:sldMk cId="13730709" sldId="391"/>
            <ac:spMk id="3" creationId="{4DFA3F60-3F24-EC94-73C7-BF32E61F4491}"/>
          </ac:spMkLst>
        </pc:spChg>
        <pc:spChg chg="add del">
          <ac:chgData name="김명중" userId="82544523-628a-4928-b961-599ffec81e7c" providerId="ADAL" clId="{C92642B8-1F98-4A4E-A73D-DB6066E382F9}" dt="2025-03-06T06:48:31.444" v="1380" actId="26606"/>
          <ac:spMkLst>
            <pc:docMk/>
            <pc:sldMk cId="13730709" sldId="391"/>
            <ac:spMk id="9" creationId="{2B97F24A-32CE-4C1C-A50D-3016B394DCFB}"/>
          </ac:spMkLst>
        </pc:spChg>
        <pc:spChg chg="add del">
          <ac:chgData name="김명중" userId="82544523-628a-4928-b961-599ffec81e7c" providerId="ADAL" clId="{C92642B8-1F98-4A4E-A73D-DB6066E382F9}" dt="2025-03-06T06:48:31.444" v="1380" actId="26606"/>
          <ac:spMkLst>
            <pc:docMk/>
            <pc:sldMk cId="13730709" sldId="391"/>
            <ac:spMk id="11" creationId="{CD8B4F24-440B-49E9-B85D-733523DC064B}"/>
          </ac:spMkLst>
        </pc:spChg>
        <pc:picChg chg="add del mod">
          <ac:chgData name="김명중" userId="82544523-628a-4928-b961-599ffec81e7c" providerId="ADAL" clId="{C92642B8-1F98-4A4E-A73D-DB6066E382F9}" dt="2025-03-06T06:54:43.897" v="1388" actId="478"/>
          <ac:picMkLst>
            <pc:docMk/>
            <pc:sldMk cId="13730709" sldId="391"/>
            <ac:picMk id="4" creationId="{69C5B9D3-9AB1-9A11-F417-B22925B4F364}"/>
          </ac:picMkLst>
        </pc:picChg>
        <pc:picChg chg="add del">
          <ac:chgData name="김명중" userId="82544523-628a-4928-b961-599ffec81e7c" providerId="ADAL" clId="{C92642B8-1F98-4A4E-A73D-DB6066E382F9}" dt="2025-03-06T06:52:16.549" v="1383" actId="478"/>
          <ac:picMkLst>
            <pc:docMk/>
            <pc:sldMk cId="13730709" sldId="391"/>
            <ac:picMk id="2050" creationId="{202B135E-FFF8-83DB-1656-B6267F6595D8}"/>
          </ac:picMkLst>
        </pc:picChg>
        <pc:picChg chg="add mod">
          <ac:chgData name="김명중" userId="82544523-628a-4928-b961-599ffec81e7c" providerId="ADAL" clId="{C92642B8-1F98-4A4E-A73D-DB6066E382F9}" dt="2025-03-06T06:55:30.384" v="1392" actId="1076"/>
          <ac:picMkLst>
            <pc:docMk/>
            <pc:sldMk cId="13730709" sldId="391"/>
            <ac:picMk id="2052" creationId="{D3677A50-3257-EE9B-CE80-05A139839AFB}"/>
          </ac:picMkLst>
        </pc:picChg>
      </pc:sldChg>
      <pc:sldChg chg="addSp delSp modSp new del mod">
        <pc:chgData name="김명중" userId="82544523-628a-4928-b961-599ffec81e7c" providerId="ADAL" clId="{C92642B8-1F98-4A4E-A73D-DB6066E382F9}" dt="2025-03-06T07:36:12.672" v="2286" actId="47"/>
        <pc:sldMkLst>
          <pc:docMk/>
          <pc:sldMk cId="846238106" sldId="392"/>
        </pc:sldMkLst>
        <pc:picChg chg="add del mod">
          <ac:chgData name="김명중" userId="82544523-628a-4928-b961-599ffec81e7c" providerId="ADAL" clId="{C92642B8-1F98-4A4E-A73D-DB6066E382F9}" dt="2025-03-06T06:58:12.940" v="1421" actId="478"/>
          <ac:picMkLst>
            <pc:docMk/>
            <pc:sldMk cId="846238106" sldId="392"/>
            <ac:picMk id="5" creationId="{08BB07ED-84D6-264F-B800-A460BF4E74BA}"/>
          </ac:picMkLst>
        </pc:picChg>
        <pc:picChg chg="add">
          <ac:chgData name="김명중" userId="82544523-628a-4928-b961-599ffec81e7c" providerId="ADAL" clId="{C92642B8-1F98-4A4E-A73D-DB6066E382F9}" dt="2025-03-06T07:05:31.131" v="1724" actId="22"/>
          <ac:picMkLst>
            <pc:docMk/>
            <pc:sldMk cId="846238106" sldId="392"/>
            <ac:picMk id="7" creationId="{C791717A-E13E-0C5D-B739-0C47D50E150A}"/>
          </ac:picMkLst>
        </pc:picChg>
      </pc:sldChg>
      <pc:sldChg chg="addSp delSp modSp add mod">
        <pc:chgData name="김명중" userId="82544523-628a-4928-b961-599ffec81e7c" providerId="ADAL" clId="{C92642B8-1F98-4A4E-A73D-DB6066E382F9}" dt="2025-03-06T07:29:48.723" v="2184" actId="1076"/>
        <pc:sldMkLst>
          <pc:docMk/>
          <pc:sldMk cId="2800751523" sldId="393"/>
        </pc:sldMkLst>
        <pc:spChg chg="mod">
          <ac:chgData name="김명중" userId="82544523-628a-4928-b961-599ffec81e7c" providerId="ADAL" clId="{C92642B8-1F98-4A4E-A73D-DB6066E382F9}" dt="2025-03-06T07:07:25.614" v="1733"/>
          <ac:spMkLst>
            <pc:docMk/>
            <pc:sldMk cId="2800751523" sldId="393"/>
            <ac:spMk id="2" creationId="{39AC5592-1241-3203-55A3-E74980B62D5E}"/>
          </ac:spMkLst>
        </pc:spChg>
        <pc:spChg chg="add mod ord">
          <ac:chgData name="김명중" userId="82544523-628a-4928-b961-599ffec81e7c" providerId="ADAL" clId="{C92642B8-1F98-4A4E-A73D-DB6066E382F9}" dt="2025-03-06T07:16:24.504" v="1879" actId="14100"/>
          <ac:spMkLst>
            <pc:docMk/>
            <pc:sldMk cId="2800751523" sldId="393"/>
            <ac:spMk id="3" creationId="{99DD3D66-3B42-187F-D990-04D867555A91}"/>
          </ac:spMkLst>
        </pc:spChg>
        <pc:spChg chg="add mod">
          <ac:chgData name="김명중" userId="82544523-628a-4928-b961-599ffec81e7c" providerId="ADAL" clId="{C92642B8-1F98-4A4E-A73D-DB6066E382F9}" dt="2025-03-06T07:16:30.476" v="1880" actId="1076"/>
          <ac:spMkLst>
            <pc:docMk/>
            <pc:sldMk cId="2800751523" sldId="393"/>
            <ac:spMk id="4" creationId="{0838B731-5C41-3935-5021-CFB9BCD6753E}"/>
          </ac:spMkLst>
        </pc:spChg>
        <pc:spChg chg="add mod">
          <ac:chgData name="김명중" userId="82544523-628a-4928-b961-599ffec81e7c" providerId="ADAL" clId="{C92642B8-1F98-4A4E-A73D-DB6066E382F9}" dt="2025-03-06T07:16:41.340" v="1883" actId="1076"/>
          <ac:spMkLst>
            <pc:docMk/>
            <pc:sldMk cId="2800751523" sldId="393"/>
            <ac:spMk id="9" creationId="{BCE5A437-2B2D-2FB7-90B2-4AC290A7F3C6}"/>
          </ac:spMkLst>
        </pc:spChg>
        <pc:spChg chg="add mod">
          <ac:chgData name="김명중" userId="82544523-628a-4928-b961-599ffec81e7c" providerId="ADAL" clId="{C92642B8-1F98-4A4E-A73D-DB6066E382F9}" dt="2025-03-06T07:16:44.681" v="1884" actId="1076"/>
          <ac:spMkLst>
            <pc:docMk/>
            <pc:sldMk cId="2800751523" sldId="393"/>
            <ac:spMk id="10" creationId="{C77361C3-6657-77A3-1BDA-29E6EF6144E1}"/>
          </ac:spMkLst>
        </pc:spChg>
        <pc:picChg chg="add del mod">
          <ac:chgData name="김명중" userId="82544523-628a-4928-b961-599ffec81e7c" providerId="ADAL" clId="{C92642B8-1F98-4A4E-A73D-DB6066E382F9}" dt="2025-03-06T07:28:34.664" v="2155" actId="478"/>
          <ac:picMkLst>
            <pc:docMk/>
            <pc:sldMk cId="2800751523" sldId="393"/>
            <ac:picMk id="6" creationId="{C95DD621-CE30-1D87-8465-87B490D44522}"/>
          </ac:picMkLst>
        </pc:picChg>
        <pc:picChg chg="add del mod">
          <ac:chgData name="김명중" userId="82544523-628a-4928-b961-599ffec81e7c" providerId="ADAL" clId="{C92642B8-1F98-4A4E-A73D-DB6066E382F9}" dt="2025-03-06T07:28:34.867" v="2156" actId="478"/>
          <ac:picMkLst>
            <pc:docMk/>
            <pc:sldMk cId="2800751523" sldId="393"/>
            <ac:picMk id="8" creationId="{A8122FB5-BE90-F5B4-2C8C-D59A2CC041EF}"/>
          </ac:picMkLst>
        </pc:picChg>
        <pc:picChg chg="add mod">
          <ac:chgData name="김명중" userId="82544523-628a-4928-b961-599ffec81e7c" providerId="ADAL" clId="{C92642B8-1F98-4A4E-A73D-DB6066E382F9}" dt="2025-03-06T07:16:16.504" v="1875" actId="1076"/>
          <ac:picMkLst>
            <pc:docMk/>
            <pc:sldMk cId="2800751523" sldId="393"/>
            <ac:picMk id="12" creationId="{56867BE6-EBF7-EF09-ED8C-E244C8812F21}"/>
          </ac:picMkLst>
        </pc:picChg>
        <pc:picChg chg="add mod modCrop">
          <ac:chgData name="김명중" userId="82544523-628a-4928-b961-599ffec81e7c" providerId="ADAL" clId="{C92642B8-1F98-4A4E-A73D-DB6066E382F9}" dt="2025-03-06T07:29:32.389" v="2181" actId="1076"/>
          <ac:picMkLst>
            <pc:docMk/>
            <pc:sldMk cId="2800751523" sldId="393"/>
            <ac:picMk id="13" creationId="{19540C0A-89B6-ECCA-C231-B4DC16AFF0C8}"/>
          </ac:picMkLst>
        </pc:picChg>
        <pc:picChg chg="add mod modCrop">
          <ac:chgData name="김명중" userId="82544523-628a-4928-b961-599ffec81e7c" providerId="ADAL" clId="{C92642B8-1F98-4A4E-A73D-DB6066E382F9}" dt="2025-03-06T07:29:48.723" v="2184" actId="1076"/>
          <ac:picMkLst>
            <pc:docMk/>
            <pc:sldMk cId="2800751523" sldId="393"/>
            <ac:picMk id="14" creationId="{A5C60C5D-56AF-1D23-0170-28A023413BF1}"/>
          </ac:picMkLst>
        </pc:picChg>
        <pc:picChg chg="del mod">
          <ac:chgData name="김명중" userId="82544523-628a-4928-b961-599ffec81e7c" providerId="ADAL" clId="{C92642B8-1F98-4A4E-A73D-DB6066E382F9}" dt="2025-03-06T07:16:12.060" v="1872" actId="478"/>
          <ac:picMkLst>
            <pc:docMk/>
            <pc:sldMk cId="2800751523" sldId="393"/>
            <ac:picMk id="2052" creationId="{764E9C27-B36F-1A48-7E1B-D9D5DC4C94A1}"/>
          </ac:picMkLst>
        </pc:picChg>
      </pc:sldChg>
      <pc:sldChg chg="addSp delSp modSp new mod">
        <pc:chgData name="김명중" userId="82544523-628a-4928-b961-599ffec81e7c" providerId="ADAL" clId="{C92642B8-1F98-4A4E-A73D-DB6066E382F9}" dt="2025-03-06T08:22:10.825" v="2830" actId="1038"/>
        <pc:sldMkLst>
          <pc:docMk/>
          <pc:sldMk cId="623595591" sldId="394"/>
        </pc:sldMkLst>
        <pc:spChg chg="mod">
          <ac:chgData name="김명중" userId="82544523-628a-4928-b961-599ffec81e7c" providerId="ADAL" clId="{C92642B8-1F98-4A4E-A73D-DB6066E382F9}" dt="2025-03-06T07:19:53.019" v="2154" actId="20577"/>
          <ac:spMkLst>
            <pc:docMk/>
            <pc:sldMk cId="623595591" sldId="394"/>
            <ac:spMk id="2" creationId="{A4919E88-F76C-806F-89BD-224995641BD4}"/>
          </ac:spMkLst>
        </pc:spChg>
        <pc:spChg chg="del">
          <ac:chgData name="김명중" userId="82544523-628a-4928-b961-599ffec81e7c" providerId="ADAL" clId="{C92642B8-1F98-4A4E-A73D-DB6066E382F9}" dt="2025-03-06T08:17:28.480" v="2751" actId="478"/>
          <ac:spMkLst>
            <pc:docMk/>
            <pc:sldMk cId="623595591" sldId="394"/>
            <ac:spMk id="3" creationId="{10032B39-8A56-2CA1-682F-B33C4106199C}"/>
          </ac:spMkLst>
        </pc:spChg>
        <pc:spChg chg="add mod">
          <ac:chgData name="김명중" userId="82544523-628a-4928-b961-599ffec81e7c" providerId="ADAL" clId="{C92642B8-1F98-4A4E-A73D-DB6066E382F9}" dt="2025-03-06T08:17:38.012" v="2755" actId="1076"/>
          <ac:spMkLst>
            <pc:docMk/>
            <pc:sldMk cId="623595591" sldId="394"/>
            <ac:spMk id="6" creationId="{E67A0CFD-C644-E77D-B201-C662251680DA}"/>
          </ac:spMkLst>
        </pc:spChg>
        <pc:spChg chg="add mod ord">
          <ac:chgData name="김명중" userId="82544523-628a-4928-b961-599ffec81e7c" providerId="ADAL" clId="{C92642B8-1F98-4A4E-A73D-DB6066E382F9}" dt="2025-03-06T08:20:58.216" v="2810" actId="1076"/>
          <ac:spMkLst>
            <pc:docMk/>
            <pc:sldMk cId="623595591" sldId="394"/>
            <ac:spMk id="8" creationId="{81BA424B-797D-3FD7-B489-52B8D18DFD68}"/>
          </ac:spMkLst>
        </pc:spChg>
        <pc:spChg chg="add mod ord">
          <ac:chgData name="김명중" userId="82544523-628a-4928-b961-599ffec81e7c" providerId="ADAL" clId="{C92642B8-1F98-4A4E-A73D-DB6066E382F9}" dt="2025-03-06T08:19:47.808" v="2787" actId="1076"/>
          <ac:spMkLst>
            <pc:docMk/>
            <pc:sldMk cId="623595591" sldId="394"/>
            <ac:spMk id="9" creationId="{161F054E-B088-E6C5-2C6C-DF4967B582D3}"/>
          </ac:spMkLst>
        </pc:spChg>
        <pc:spChg chg="add mod ord">
          <ac:chgData name="김명중" userId="82544523-628a-4928-b961-599ffec81e7c" providerId="ADAL" clId="{C92642B8-1F98-4A4E-A73D-DB6066E382F9}" dt="2025-03-06T08:22:02.764" v="2822" actId="14100"/>
          <ac:spMkLst>
            <pc:docMk/>
            <pc:sldMk cId="623595591" sldId="394"/>
            <ac:spMk id="10" creationId="{0532FECC-E69F-540D-E845-55B3C3E653FA}"/>
          </ac:spMkLst>
        </pc:spChg>
        <pc:spChg chg="add mod">
          <ac:chgData name="김명중" userId="82544523-628a-4928-b961-599ffec81e7c" providerId="ADAL" clId="{C92642B8-1F98-4A4E-A73D-DB6066E382F9}" dt="2025-03-06T08:21:04.688" v="2812" actId="1076"/>
          <ac:spMkLst>
            <pc:docMk/>
            <pc:sldMk cId="623595591" sldId="394"/>
            <ac:spMk id="13" creationId="{6124CE10-7CCD-0CFC-CD54-A0F2DCE36A53}"/>
          </ac:spMkLst>
        </pc:spChg>
        <pc:spChg chg="add mod">
          <ac:chgData name="김명중" userId="82544523-628a-4928-b961-599ffec81e7c" providerId="ADAL" clId="{C92642B8-1F98-4A4E-A73D-DB6066E382F9}" dt="2025-03-06T08:20:56.230" v="2809" actId="688"/>
          <ac:spMkLst>
            <pc:docMk/>
            <pc:sldMk cId="623595591" sldId="394"/>
            <ac:spMk id="14" creationId="{F933F999-267E-E269-9978-2EED620843FF}"/>
          </ac:spMkLst>
        </pc:spChg>
        <pc:spChg chg="add mod">
          <ac:chgData name="김명중" userId="82544523-628a-4928-b961-599ffec81e7c" providerId="ADAL" clId="{C92642B8-1F98-4A4E-A73D-DB6066E382F9}" dt="2025-03-06T08:21:17.328" v="2818" actId="688"/>
          <ac:spMkLst>
            <pc:docMk/>
            <pc:sldMk cId="623595591" sldId="394"/>
            <ac:spMk id="15" creationId="{92EC2A6D-2E5A-F9C3-5DB3-577313FA7389}"/>
          </ac:spMkLst>
        </pc:spChg>
        <pc:spChg chg="add mod">
          <ac:chgData name="김명중" userId="82544523-628a-4928-b961-599ffec81e7c" providerId="ADAL" clId="{C92642B8-1F98-4A4E-A73D-DB6066E382F9}" dt="2025-03-06T08:22:10.825" v="2830" actId="1038"/>
          <ac:spMkLst>
            <pc:docMk/>
            <pc:sldMk cId="623595591" sldId="394"/>
            <ac:spMk id="16" creationId="{A42974DD-ADEE-E4D7-F741-B3712C01703F}"/>
          </ac:spMkLst>
        </pc:spChg>
        <pc:picChg chg="add mod">
          <ac:chgData name="김명중" userId="82544523-628a-4928-b961-599ffec81e7c" providerId="ADAL" clId="{C92642B8-1F98-4A4E-A73D-DB6066E382F9}" dt="2025-03-06T08:17:36.123" v="2754" actId="1076"/>
          <ac:picMkLst>
            <pc:docMk/>
            <pc:sldMk cId="623595591" sldId="394"/>
            <ac:picMk id="5" creationId="{AFE88172-99CE-E6FA-B953-63234A989614}"/>
          </ac:picMkLst>
        </pc:picChg>
        <pc:picChg chg="add mod ord">
          <ac:chgData name="김명중" userId="82544523-628a-4928-b961-599ffec81e7c" providerId="ADAL" clId="{C92642B8-1F98-4A4E-A73D-DB6066E382F9}" dt="2025-03-06T08:21:07.646" v="2814" actId="1076"/>
          <ac:picMkLst>
            <pc:docMk/>
            <pc:sldMk cId="623595591" sldId="394"/>
            <ac:picMk id="7" creationId="{F74FE9A3-C28B-A357-6C7A-D8A3ED3EDAD7}"/>
          </ac:picMkLst>
        </pc:picChg>
        <pc:picChg chg="add mod">
          <ac:chgData name="김명중" userId="82544523-628a-4928-b961-599ffec81e7c" providerId="ADAL" clId="{C92642B8-1F98-4A4E-A73D-DB6066E382F9}" dt="2025-03-06T08:19:36.770" v="2781" actId="1076"/>
          <ac:picMkLst>
            <pc:docMk/>
            <pc:sldMk cId="623595591" sldId="394"/>
            <ac:picMk id="12" creationId="{2A00F677-AD7D-B373-5C62-9E5750756D22}"/>
          </ac:picMkLst>
        </pc:picChg>
        <pc:picChg chg="add del mod">
          <ac:chgData name="김명중" userId="82544523-628a-4928-b961-599ffec81e7c" providerId="ADAL" clId="{C92642B8-1F98-4A4E-A73D-DB6066E382F9}" dt="2025-03-06T08:19:03.878" v="2769" actId="478"/>
          <ac:picMkLst>
            <pc:docMk/>
            <pc:sldMk cId="623595591" sldId="394"/>
            <ac:picMk id="3074" creationId="{631EFFC2-40CB-FC0B-D75A-5AFE888ACFF0}"/>
          </ac:picMkLst>
        </pc:picChg>
      </pc:sldChg>
      <pc:sldChg chg="addSp delSp modSp add mod modNotesTx">
        <pc:chgData name="김명중" userId="82544523-628a-4928-b961-599ffec81e7c" providerId="ADAL" clId="{C92642B8-1F98-4A4E-A73D-DB6066E382F9}" dt="2025-03-06T08:34:15.942" v="3021" actId="1076"/>
        <pc:sldMkLst>
          <pc:docMk/>
          <pc:sldMk cId="972288690" sldId="395"/>
        </pc:sldMkLst>
        <pc:spChg chg="mod">
          <ac:chgData name="김명중" userId="82544523-628a-4928-b961-599ffec81e7c" providerId="ADAL" clId="{C92642B8-1F98-4A4E-A73D-DB6066E382F9}" dt="2025-03-06T07:16:57.285" v="1908" actId="20577"/>
          <ac:spMkLst>
            <pc:docMk/>
            <pc:sldMk cId="972288690" sldId="395"/>
            <ac:spMk id="2" creationId="{54089E18-370D-65E7-EEBB-D9DD93BD35E9}"/>
          </ac:spMkLst>
        </pc:spChg>
        <pc:spChg chg="mod">
          <ac:chgData name="김명중" userId="82544523-628a-4928-b961-599ffec81e7c" providerId="ADAL" clId="{C92642B8-1F98-4A4E-A73D-DB6066E382F9}" dt="2025-03-06T08:33:40.214" v="3006" actId="1076"/>
          <ac:spMkLst>
            <pc:docMk/>
            <pc:sldMk cId="972288690" sldId="395"/>
            <ac:spMk id="3" creationId="{3DFA5C9B-44E5-D332-AB18-F59BDBE26D98}"/>
          </ac:spMkLst>
        </pc:spChg>
        <pc:spChg chg="del">
          <ac:chgData name="김명중" userId="82544523-628a-4928-b961-599ffec81e7c" providerId="ADAL" clId="{C92642B8-1F98-4A4E-A73D-DB6066E382F9}" dt="2025-03-06T07:18:05.422" v="1959" actId="478"/>
          <ac:spMkLst>
            <pc:docMk/>
            <pc:sldMk cId="972288690" sldId="395"/>
            <ac:spMk id="4" creationId="{F6E0359D-F9A4-1F9C-E594-2CC95E62F4F2}"/>
          </ac:spMkLst>
        </pc:spChg>
        <pc:spChg chg="del">
          <ac:chgData name="김명중" userId="82544523-628a-4928-b961-599ffec81e7c" providerId="ADAL" clId="{C92642B8-1F98-4A4E-A73D-DB6066E382F9}" dt="2025-03-06T07:18:11.318" v="1964" actId="478"/>
          <ac:spMkLst>
            <pc:docMk/>
            <pc:sldMk cId="972288690" sldId="395"/>
            <ac:spMk id="9" creationId="{75980192-15A8-6D0A-6D0B-87493FCB4BFE}"/>
          </ac:spMkLst>
        </pc:spChg>
        <pc:spChg chg="del">
          <ac:chgData name="김명중" userId="82544523-628a-4928-b961-599ffec81e7c" providerId="ADAL" clId="{C92642B8-1F98-4A4E-A73D-DB6066E382F9}" dt="2025-03-06T07:18:09.799" v="1962" actId="478"/>
          <ac:spMkLst>
            <pc:docMk/>
            <pc:sldMk cId="972288690" sldId="395"/>
            <ac:spMk id="10" creationId="{78777228-885F-9221-B7B6-B2C3F64DBE6B}"/>
          </ac:spMkLst>
        </pc:spChg>
        <pc:spChg chg="add del mod">
          <ac:chgData name="김명중" userId="82544523-628a-4928-b961-599ffec81e7c" providerId="ADAL" clId="{C92642B8-1F98-4A4E-A73D-DB6066E382F9}" dt="2025-03-06T07:18:08.007" v="1960" actId="478"/>
          <ac:spMkLst>
            <pc:docMk/>
            <pc:sldMk cId="972288690" sldId="395"/>
            <ac:spMk id="13" creationId="{F11BFE4F-2EFC-15D7-232E-7A2DB9E06DAD}"/>
          </ac:spMkLst>
        </pc:spChg>
        <pc:spChg chg="add mod">
          <ac:chgData name="김명중" userId="82544523-628a-4928-b961-599ffec81e7c" providerId="ADAL" clId="{C92642B8-1F98-4A4E-A73D-DB6066E382F9}" dt="2025-03-06T08:33:59.395" v="3018" actId="1076"/>
          <ac:spMkLst>
            <pc:docMk/>
            <pc:sldMk cId="972288690" sldId="395"/>
            <ac:spMk id="16" creationId="{56CF2CCC-797A-4AD2-43DC-2510B79F7D53}"/>
          </ac:spMkLst>
        </pc:spChg>
        <pc:picChg chg="del">
          <ac:chgData name="김명중" userId="82544523-628a-4928-b961-599ffec81e7c" providerId="ADAL" clId="{C92642B8-1F98-4A4E-A73D-DB6066E382F9}" dt="2025-03-06T07:18:10.305" v="1963" actId="478"/>
          <ac:picMkLst>
            <pc:docMk/>
            <pc:sldMk cId="972288690" sldId="395"/>
            <ac:picMk id="6" creationId="{8D5C5F03-3D7C-7295-178A-8842F29B424E}"/>
          </ac:picMkLst>
        </pc:picChg>
        <pc:picChg chg="add mod ord">
          <ac:chgData name="김명중" userId="82544523-628a-4928-b961-599ffec81e7c" providerId="ADAL" clId="{C92642B8-1F98-4A4E-A73D-DB6066E382F9}" dt="2025-03-06T08:33:40.214" v="3006" actId="1076"/>
          <ac:picMkLst>
            <pc:docMk/>
            <pc:sldMk cId="972288690" sldId="395"/>
            <ac:picMk id="7" creationId="{1D5A8039-D15E-0108-25EC-C1952C275977}"/>
          </ac:picMkLst>
        </pc:picChg>
        <pc:picChg chg="del">
          <ac:chgData name="김명중" userId="82544523-628a-4928-b961-599ffec81e7c" providerId="ADAL" clId="{C92642B8-1F98-4A4E-A73D-DB6066E382F9}" dt="2025-03-06T07:18:08.934" v="1961" actId="478"/>
          <ac:picMkLst>
            <pc:docMk/>
            <pc:sldMk cId="972288690" sldId="395"/>
            <ac:picMk id="8" creationId="{A037EBE0-0722-BA15-1533-914BBC830DCC}"/>
          </ac:picMkLst>
        </pc:picChg>
        <pc:picChg chg="del">
          <ac:chgData name="김명중" userId="82544523-628a-4928-b961-599ffec81e7c" providerId="ADAL" clId="{C92642B8-1F98-4A4E-A73D-DB6066E382F9}" dt="2025-03-06T07:17:06.798" v="1909" actId="478"/>
          <ac:picMkLst>
            <pc:docMk/>
            <pc:sldMk cId="972288690" sldId="395"/>
            <ac:picMk id="12" creationId="{97245D37-A95B-5B14-2101-96BD33C3CE7A}"/>
          </ac:picMkLst>
        </pc:picChg>
        <pc:picChg chg="add mod">
          <ac:chgData name="김명중" userId="82544523-628a-4928-b961-599ffec81e7c" providerId="ADAL" clId="{C92642B8-1F98-4A4E-A73D-DB6066E382F9}" dt="2025-03-06T08:33:43.627" v="3009" actId="1076"/>
          <ac:picMkLst>
            <pc:docMk/>
            <pc:sldMk cId="972288690" sldId="395"/>
            <ac:picMk id="15" creationId="{EBEB1EF2-482A-4841-1020-CD162F5417C0}"/>
          </ac:picMkLst>
        </pc:picChg>
        <pc:picChg chg="add mod">
          <ac:chgData name="김명중" userId="82544523-628a-4928-b961-599ffec81e7c" providerId="ADAL" clId="{C92642B8-1F98-4A4E-A73D-DB6066E382F9}" dt="2025-03-06T08:34:15.942" v="3021" actId="1076"/>
          <ac:picMkLst>
            <pc:docMk/>
            <pc:sldMk cId="972288690" sldId="395"/>
            <ac:picMk id="18" creationId="{1F0E68D4-5505-79B9-21F0-1BB33052E618}"/>
          </ac:picMkLst>
        </pc:picChg>
      </pc:sldChg>
      <pc:sldChg chg="add del">
        <pc:chgData name="김명중" userId="82544523-628a-4928-b961-599ffec81e7c" providerId="ADAL" clId="{C92642B8-1F98-4A4E-A73D-DB6066E382F9}" dt="2025-03-06T07:19:49.413" v="2130" actId="47"/>
        <pc:sldMkLst>
          <pc:docMk/>
          <pc:sldMk cId="1301651844" sldId="396"/>
        </pc:sldMkLst>
      </pc:sldChg>
      <pc:sldChg chg="addSp delSp modSp new mod">
        <pc:chgData name="김명중" userId="82544523-628a-4928-b961-599ffec81e7c" providerId="ADAL" clId="{C92642B8-1F98-4A4E-A73D-DB6066E382F9}" dt="2025-03-06T09:08:47.652" v="3444" actId="20577"/>
        <pc:sldMkLst>
          <pc:docMk/>
          <pc:sldMk cId="1453714964" sldId="396"/>
        </pc:sldMkLst>
        <pc:spChg chg="mod">
          <ac:chgData name="김명중" userId="82544523-628a-4928-b961-599ffec81e7c" providerId="ADAL" clId="{C92642B8-1F98-4A4E-A73D-DB6066E382F9}" dt="2025-03-06T09:08:47.652" v="3444" actId="20577"/>
          <ac:spMkLst>
            <pc:docMk/>
            <pc:sldMk cId="1453714964" sldId="396"/>
            <ac:spMk id="2" creationId="{F2939898-B9B5-D04D-E150-AE08DEB5B17C}"/>
          </ac:spMkLst>
        </pc:spChg>
        <pc:spChg chg="del">
          <ac:chgData name="김명중" userId="82544523-628a-4928-b961-599ffec81e7c" providerId="ADAL" clId="{C92642B8-1F98-4A4E-A73D-DB6066E382F9}" dt="2025-03-06T07:31:04.744" v="2188"/>
          <ac:spMkLst>
            <pc:docMk/>
            <pc:sldMk cId="1453714964" sldId="396"/>
            <ac:spMk id="3" creationId="{CCAE12BD-26B1-6C13-06CE-A16B88E66A79}"/>
          </ac:spMkLst>
        </pc:spChg>
        <pc:spChg chg="add mod">
          <ac:chgData name="김명중" userId="82544523-628a-4928-b961-599ffec81e7c" providerId="ADAL" clId="{C92642B8-1F98-4A4E-A73D-DB6066E382F9}" dt="2025-03-06T08:31:00.658" v="2972" actId="1076"/>
          <ac:spMkLst>
            <pc:docMk/>
            <pc:sldMk cId="1453714964" sldId="396"/>
            <ac:spMk id="6" creationId="{FCD81695-3BD3-FDE5-F72C-A987146F251A}"/>
          </ac:spMkLst>
        </pc:spChg>
        <pc:spChg chg="add mod">
          <ac:chgData name="김명중" userId="82544523-628a-4928-b961-599ffec81e7c" providerId="ADAL" clId="{C92642B8-1F98-4A4E-A73D-DB6066E382F9}" dt="2025-03-06T07:35:23.529" v="2262" actId="1076"/>
          <ac:spMkLst>
            <pc:docMk/>
            <pc:sldMk cId="1453714964" sldId="396"/>
            <ac:spMk id="11" creationId="{F9712A2D-53B9-8495-29D4-A1981A0D9051}"/>
          </ac:spMkLst>
        </pc:spChg>
        <pc:spChg chg="add mod">
          <ac:chgData name="김명중" userId="82544523-628a-4928-b961-599ffec81e7c" providerId="ADAL" clId="{C92642B8-1F98-4A4E-A73D-DB6066E382F9}" dt="2025-03-06T07:35:56.754" v="2285" actId="1076"/>
          <ac:spMkLst>
            <pc:docMk/>
            <pc:sldMk cId="1453714964" sldId="396"/>
            <ac:spMk id="12" creationId="{BA8F4995-43AC-9AF3-DEF3-7FD65C585E97}"/>
          </ac:spMkLst>
        </pc:spChg>
        <pc:spChg chg="add mod">
          <ac:chgData name="김명중" userId="82544523-628a-4928-b961-599ffec81e7c" providerId="ADAL" clId="{C92642B8-1F98-4A4E-A73D-DB6066E382F9}" dt="2025-03-06T07:35:46.175" v="2278" actId="1076"/>
          <ac:spMkLst>
            <pc:docMk/>
            <pc:sldMk cId="1453714964" sldId="396"/>
            <ac:spMk id="13" creationId="{63440036-FFC8-77CD-26DB-5667BAE7E3CD}"/>
          </ac:spMkLst>
        </pc:spChg>
        <pc:spChg chg="add mod">
          <ac:chgData name="김명중" userId="82544523-628a-4928-b961-599ffec81e7c" providerId="ADAL" clId="{C92642B8-1F98-4A4E-A73D-DB6066E382F9}" dt="2025-03-06T09:04:11.799" v="3430" actId="1076"/>
          <ac:spMkLst>
            <pc:docMk/>
            <pc:sldMk cId="1453714964" sldId="396"/>
            <ac:spMk id="14" creationId="{B0C3C8BB-2EC1-E0B8-250A-BF3908622196}"/>
          </ac:spMkLst>
        </pc:spChg>
        <pc:picChg chg="add mod">
          <ac:chgData name="김명중" userId="82544523-628a-4928-b961-599ffec81e7c" providerId="ADAL" clId="{C92642B8-1F98-4A4E-A73D-DB6066E382F9}" dt="2025-03-06T07:33:12.488" v="2227" actId="1076"/>
          <ac:picMkLst>
            <pc:docMk/>
            <pc:sldMk cId="1453714964" sldId="396"/>
            <ac:picMk id="4" creationId="{B144430A-9FA2-DD44-972F-CDF6DF56E060}"/>
          </ac:picMkLst>
        </pc:picChg>
        <pc:picChg chg="add mod">
          <ac:chgData name="김명중" userId="82544523-628a-4928-b961-599ffec81e7c" providerId="ADAL" clId="{C92642B8-1F98-4A4E-A73D-DB6066E382F9}" dt="2025-03-06T07:33:19.082" v="2231" actId="1076"/>
          <ac:picMkLst>
            <pc:docMk/>
            <pc:sldMk cId="1453714964" sldId="396"/>
            <ac:picMk id="5" creationId="{90A90141-C2FB-517A-B381-7B9460E2A4CC}"/>
          </ac:picMkLst>
        </pc:picChg>
        <pc:cxnChg chg="add mod">
          <ac:chgData name="김명중" userId="82544523-628a-4928-b961-599ffec81e7c" providerId="ADAL" clId="{C92642B8-1F98-4A4E-A73D-DB6066E382F9}" dt="2025-03-06T07:34:46.352" v="2248" actId="14100"/>
          <ac:cxnSpMkLst>
            <pc:docMk/>
            <pc:sldMk cId="1453714964" sldId="396"/>
            <ac:cxnSpMk id="8" creationId="{0BF86219-A22D-2D20-CBD4-D233687B1D58}"/>
          </ac:cxnSpMkLst>
        </pc:cxnChg>
      </pc:sldChg>
      <pc:sldChg chg="new del">
        <pc:chgData name="김명중" userId="82544523-628a-4928-b961-599ffec81e7c" providerId="ADAL" clId="{C92642B8-1F98-4A4E-A73D-DB6066E382F9}" dt="2025-03-06T07:31:00.661" v="2186" actId="680"/>
        <pc:sldMkLst>
          <pc:docMk/>
          <pc:sldMk cId="1564836045" sldId="396"/>
        </pc:sldMkLst>
      </pc:sldChg>
      <pc:sldChg chg="addSp delSp modSp new mod">
        <pc:chgData name="김명중" userId="82544523-628a-4928-b961-599ffec81e7c" providerId="ADAL" clId="{C92642B8-1F98-4A4E-A73D-DB6066E382F9}" dt="2025-03-06T08:28:51.301" v="2964" actId="1038"/>
        <pc:sldMkLst>
          <pc:docMk/>
          <pc:sldMk cId="1736712241" sldId="397"/>
        </pc:sldMkLst>
        <pc:spChg chg="mod">
          <ac:chgData name="김명중" userId="82544523-628a-4928-b961-599ffec81e7c" providerId="ADAL" clId="{C92642B8-1F98-4A4E-A73D-DB6066E382F9}" dt="2025-03-06T08:27:58.511" v="2933" actId="1076"/>
          <ac:spMkLst>
            <pc:docMk/>
            <pc:sldMk cId="1736712241" sldId="397"/>
            <ac:spMk id="2" creationId="{EED99864-C4A3-9E81-3A67-98FE4BF933C8}"/>
          </ac:spMkLst>
        </pc:spChg>
        <pc:spChg chg="del">
          <ac:chgData name="김명중" userId="82544523-628a-4928-b961-599ffec81e7c" providerId="ADAL" clId="{C92642B8-1F98-4A4E-A73D-DB6066E382F9}" dt="2025-03-06T08:23:55.275" v="2861" actId="478"/>
          <ac:spMkLst>
            <pc:docMk/>
            <pc:sldMk cId="1736712241" sldId="397"/>
            <ac:spMk id="3" creationId="{EB798737-0441-ED50-F292-32B4D007DCB5}"/>
          </ac:spMkLst>
        </pc:spChg>
        <pc:spChg chg="add mod">
          <ac:chgData name="김명중" userId="82544523-628a-4928-b961-599ffec81e7c" providerId="ADAL" clId="{C92642B8-1F98-4A4E-A73D-DB6066E382F9}" dt="2025-03-06T08:28:26.020" v="2956" actId="1035"/>
          <ac:spMkLst>
            <pc:docMk/>
            <pc:sldMk cId="1736712241" sldId="397"/>
            <ac:spMk id="6" creationId="{1D5DD4D6-A6FE-B903-A380-B7CD7A02D854}"/>
          </ac:spMkLst>
        </pc:spChg>
        <pc:picChg chg="add mod modCrop">
          <ac:chgData name="김명중" userId="82544523-628a-4928-b961-599ffec81e7c" providerId="ADAL" clId="{C92642B8-1F98-4A4E-A73D-DB6066E382F9}" dt="2025-03-06T08:28:26.020" v="2956" actId="1035"/>
          <ac:picMkLst>
            <pc:docMk/>
            <pc:sldMk cId="1736712241" sldId="397"/>
            <ac:picMk id="5" creationId="{82666D74-996E-30A3-3B3A-177F0379F6D6}"/>
          </ac:picMkLst>
        </pc:picChg>
        <pc:picChg chg="add mod">
          <ac:chgData name="김명중" userId="82544523-628a-4928-b961-599ffec81e7c" providerId="ADAL" clId="{C92642B8-1F98-4A4E-A73D-DB6066E382F9}" dt="2025-03-06T08:28:27.660" v="2957" actId="1076"/>
          <ac:picMkLst>
            <pc:docMk/>
            <pc:sldMk cId="1736712241" sldId="397"/>
            <ac:picMk id="8" creationId="{F929BAB3-2225-A362-16CF-152CA7E71830}"/>
          </ac:picMkLst>
        </pc:picChg>
        <pc:cxnChg chg="add mod">
          <ac:chgData name="김명중" userId="82544523-628a-4928-b961-599ffec81e7c" providerId="ADAL" clId="{C92642B8-1F98-4A4E-A73D-DB6066E382F9}" dt="2025-03-06T08:28:51.301" v="2964" actId="1038"/>
          <ac:cxnSpMkLst>
            <pc:docMk/>
            <pc:sldMk cId="1736712241" sldId="397"/>
            <ac:cxnSpMk id="10" creationId="{D3879E52-8A05-69CC-880B-1E5E26EB829F}"/>
          </ac:cxnSpMkLst>
        </pc:cxnChg>
      </pc:sldChg>
      <pc:sldChg chg="addSp delSp modSp new mod modNotesTx">
        <pc:chgData name="김명중" userId="82544523-628a-4928-b961-599ffec81e7c" providerId="ADAL" clId="{C92642B8-1F98-4A4E-A73D-DB6066E382F9}" dt="2025-03-06T08:55:41.341" v="3422" actId="20577"/>
        <pc:sldMkLst>
          <pc:docMk/>
          <pc:sldMk cId="1498975017" sldId="398"/>
        </pc:sldMkLst>
        <pc:spChg chg="mod">
          <ac:chgData name="김명중" userId="82544523-628a-4928-b961-599ffec81e7c" providerId="ADAL" clId="{C92642B8-1F98-4A4E-A73D-DB6066E382F9}" dt="2025-03-06T08:31:40.797" v="2995" actId="20577"/>
          <ac:spMkLst>
            <pc:docMk/>
            <pc:sldMk cId="1498975017" sldId="398"/>
            <ac:spMk id="2" creationId="{D757C2DD-21E2-7720-39E7-FDBEDF6B3EAE}"/>
          </ac:spMkLst>
        </pc:spChg>
        <pc:spChg chg="del">
          <ac:chgData name="김명중" userId="82544523-628a-4928-b961-599ffec81e7c" providerId="ADAL" clId="{C92642B8-1F98-4A4E-A73D-DB6066E382F9}" dt="2025-03-06T08:43:44.805" v="3025" actId="478"/>
          <ac:spMkLst>
            <pc:docMk/>
            <pc:sldMk cId="1498975017" sldId="398"/>
            <ac:spMk id="3" creationId="{58415804-3661-2D52-C27E-1366DEF682CB}"/>
          </ac:spMkLst>
        </pc:spChg>
        <pc:spChg chg="add mod">
          <ac:chgData name="김명중" userId="82544523-628a-4928-b961-599ffec81e7c" providerId="ADAL" clId="{C92642B8-1F98-4A4E-A73D-DB6066E382F9}" dt="2025-03-06T08:47:09.847" v="3078" actId="1076"/>
          <ac:spMkLst>
            <pc:docMk/>
            <pc:sldMk cId="1498975017" sldId="398"/>
            <ac:spMk id="4" creationId="{82340C04-703D-234B-6B8F-6A8951BE51E8}"/>
          </ac:spMkLst>
        </pc:spChg>
        <pc:spChg chg="add del mod">
          <ac:chgData name="김명중" userId="82544523-628a-4928-b961-599ffec81e7c" providerId="ADAL" clId="{C92642B8-1F98-4A4E-A73D-DB6066E382F9}" dt="2025-03-06T08:45:05.018" v="3044" actId="478"/>
          <ac:spMkLst>
            <pc:docMk/>
            <pc:sldMk cId="1498975017" sldId="398"/>
            <ac:spMk id="5" creationId="{0AC79375-8297-78AF-4A81-3872F53FE512}"/>
          </ac:spMkLst>
        </pc:spChg>
        <pc:spChg chg="add mod">
          <ac:chgData name="김명중" userId="82544523-628a-4928-b961-599ffec81e7c" providerId="ADAL" clId="{C92642B8-1F98-4A4E-A73D-DB6066E382F9}" dt="2025-03-06T08:47:09.847" v="3078" actId="1076"/>
          <ac:spMkLst>
            <pc:docMk/>
            <pc:sldMk cId="1498975017" sldId="398"/>
            <ac:spMk id="6" creationId="{4F20663D-5817-EFDC-9644-3CF6552406CE}"/>
          </ac:spMkLst>
        </pc:spChg>
        <pc:spChg chg="add mod">
          <ac:chgData name="김명중" userId="82544523-628a-4928-b961-599ffec81e7c" providerId="ADAL" clId="{C92642B8-1F98-4A4E-A73D-DB6066E382F9}" dt="2025-03-06T08:47:09.847" v="3078" actId="1076"/>
          <ac:spMkLst>
            <pc:docMk/>
            <pc:sldMk cId="1498975017" sldId="398"/>
            <ac:spMk id="7" creationId="{2D3D9CD3-DB85-5D85-8B91-0FB1BAAAB28F}"/>
          </ac:spMkLst>
        </pc:spChg>
        <pc:grpChg chg="add mod">
          <ac:chgData name="김명중" userId="82544523-628a-4928-b961-599ffec81e7c" providerId="ADAL" clId="{C92642B8-1F98-4A4E-A73D-DB6066E382F9}" dt="2025-03-06T08:47:09.847" v="3078" actId="1076"/>
          <ac:grpSpMkLst>
            <pc:docMk/>
            <pc:sldMk cId="1498975017" sldId="398"/>
            <ac:grpSpMk id="9" creationId="{9CEBD21A-F527-8F1E-4432-272A0BE38830}"/>
          </ac:grpSpMkLst>
        </pc:grpChg>
        <pc:grpChg chg="add mod">
          <ac:chgData name="김명중" userId="82544523-628a-4928-b961-599ffec81e7c" providerId="ADAL" clId="{C92642B8-1F98-4A4E-A73D-DB6066E382F9}" dt="2025-03-06T08:47:09.847" v="3078" actId="1076"/>
          <ac:grpSpMkLst>
            <pc:docMk/>
            <pc:sldMk cId="1498975017" sldId="398"/>
            <ac:grpSpMk id="10" creationId="{5CB7DD5D-5D6E-849D-7ECD-3F7D645D7C0B}"/>
          </ac:grpSpMkLst>
        </pc:grpChg>
        <pc:picChg chg="add mod modCrop">
          <ac:chgData name="김명중" userId="82544523-628a-4928-b961-599ffec81e7c" providerId="ADAL" clId="{C92642B8-1F98-4A4E-A73D-DB6066E382F9}" dt="2025-03-06T08:47:33.547" v="3084" actId="1076"/>
          <ac:picMkLst>
            <pc:docMk/>
            <pc:sldMk cId="1498975017" sldId="398"/>
            <ac:picMk id="8" creationId="{3B202DF3-BF7F-050F-9676-1AD111A5E137}"/>
          </ac:picMkLst>
        </pc:picChg>
        <pc:picChg chg="add mod">
          <ac:chgData name="김명중" userId="82544523-628a-4928-b961-599ffec81e7c" providerId="ADAL" clId="{C92642B8-1F98-4A4E-A73D-DB6066E382F9}" dt="2025-03-06T08:47:09.847" v="3078" actId="1076"/>
          <ac:picMkLst>
            <pc:docMk/>
            <pc:sldMk cId="1498975017" sldId="398"/>
            <ac:picMk id="6146" creationId="{B4143FE4-EFD4-6D1C-E27B-AA4B1C049A39}"/>
          </ac:picMkLst>
        </pc:picChg>
      </pc:sldChg>
      <pc:sldChg chg="addSp delSp modSp new mod">
        <pc:chgData name="김명중" userId="82544523-628a-4928-b961-599ffec81e7c" providerId="ADAL" clId="{C92642B8-1F98-4A4E-A73D-DB6066E382F9}" dt="2025-03-06T09:11:11.977" v="3549" actId="20577"/>
        <pc:sldMkLst>
          <pc:docMk/>
          <pc:sldMk cId="2116193836" sldId="399"/>
        </pc:sldMkLst>
        <pc:spChg chg="mod">
          <ac:chgData name="김명중" userId="82544523-628a-4928-b961-599ffec81e7c" providerId="ADAL" clId="{C92642B8-1F98-4A4E-A73D-DB6066E382F9}" dt="2025-03-06T09:09:24.031" v="3468" actId="20577"/>
          <ac:spMkLst>
            <pc:docMk/>
            <pc:sldMk cId="2116193836" sldId="399"/>
            <ac:spMk id="2" creationId="{B88A7136-2A93-C4A8-49C8-CE8FFB297DFC}"/>
          </ac:spMkLst>
        </pc:spChg>
        <pc:spChg chg="add del mod">
          <ac:chgData name="김명중" userId="82544523-628a-4928-b961-599ffec81e7c" providerId="ADAL" clId="{C92642B8-1F98-4A4E-A73D-DB6066E382F9}" dt="2025-03-06T09:11:11.977" v="3549" actId="20577"/>
          <ac:spMkLst>
            <pc:docMk/>
            <pc:sldMk cId="2116193836" sldId="399"/>
            <ac:spMk id="3" creationId="{4E5F7D46-D070-EE3A-2B3B-7DA4FBAA12F0}"/>
          </ac:spMkLst>
        </pc:spChg>
        <pc:spChg chg="add">
          <ac:chgData name="김명중" userId="82544523-628a-4928-b961-599ffec81e7c" providerId="ADAL" clId="{C92642B8-1F98-4A4E-A73D-DB6066E382F9}" dt="2025-03-06T09:10:54.220" v="3474" actId="22"/>
          <ac:spMkLst>
            <pc:docMk/>
            <pc:sldMk cId="2116193836" sldId="399"/>
            <ac:spMk id="6" creationId="{FA0638D0-F2B7-048F-B586-8FEC20926835}"/>
          </ac:spMkLst>
        </pc:spChg>
        <pc:graphicFrameChg chg="add mod">
          <ac:chgData name="김명중" userId="82544523-628a-4928-b961-599ffec81e7c" providerId="ADAL" clId="{C92642B8-1F98-4A4E-A73D-DB6066E382F9}" dt="2025-03-06T09:10:16.254" v="3471"/>
          <ac:graphicFrameMkLst>
            <pc:docMk/>
            <pc:sldMk cId="2116193836" sldId="399"/>
            <ac:graphicFrameMk id="4" creationId="{01BA9EB4-C97C-1924-491B-46BC3F073665}"/>
          </ac:graphicFrameMkLst>
        </pc:graphicFrameChg>
      </pc:sldChg>
    </pc:docChg>
  </pc:docChgLst>
  <pc:docChgLst>
    <pc:chgData name="김명중" userId="82544523-628a-4928-b961-599ffec81e7c" providerId="ADAL" clId="{C0F4CC81-EADB-46A4-89DF-95F66C3CD651}"/>
    <pc:docChg chg="undo redo custSel addSld delSld modSld sldOrd modMainMaster">
      <pc:chgData name="김명중" userId="82544523-628a-4928-b961-599ffec81e7c" providerId="ADAL" clId="{C0F4CC81-EADB-46A4-89DF-95F66C3CD651}" dt="2025-03-05T15:40:11.344" v="2444" actId="27636"/>
      <pc:docMkLst>
        <pc:docMk/>
      </pc:docMkLst>
      <pc:sldChg chg="modSp mod">
        <pc:chgData name="김명중" userId="82544523-628a-4928-b961-599ffec81e7c" providerId="ADAL" clId="{C0F4CC81-EADB-46A4-89DF-95F66C3CD651}" dt="2025-03-02T13:48:37.076" v="1529" actId="1076"/>
        <pc:sldMkLst>
          <pc:docMk/>
          <pc:sldMk cId="0" sldId="256"/>
        </pc:sldMkLst>
        <pc:spChg chg="mod">
          <ac:chgData name="김명중" userId="82544523-628a-4928-b961-599ffec81e7c" providerId="ADAL" clId="{C0F4CC81-EADB-46A4-89DF-95F66C3CD651}" dt="2025-03-02T13:48:37.076" v="1529" actId="1076"/>
          <ac:spMkLst>
            <pc:docMk/>
            <pc:sldMk cId="0" sldId="256"/>
            <ac:spMk id="3" creationId="{00000000-0000-0000-0000-000000000000}"/>
          </ac:spMkLst>
        </pc:spChg>
      </pc:sldChg>
      <pc:sldChg chg="modSp mod">
        <pc:chgData name="김명중" userId="82544523-628a-4928-b961-599ffec81e7c" providerId="ADAL" clId="{C0F4CC81-EADB-46A4-89DF-95F66C3CD651}" dt="2025-03-02T11:39:49.623" v="582" actId="27636"/>
        <pc:sldMkLst>
          <pc:docMk/>
          <pc:sldMk cId="0" sldId="262"/>
        </pc:sldMkLst>
      </pc:sldChg>
      <pc:sldChg chg="addSp delSp modSp new del mod ord">
        <pc:chgData name="김명중" userId="82544523-628a-4928-b961-599ffec81e7c" providerId="ADAL" clId="{C0F4CC81-EADB-46A4-89DF-95F66C3CD651}" dt="2025-03-02T12:25:21.060" v="1386" actId="47"/>
        <pc:sldMkLst>
          <pc:docMk/>
          <pc:sldMk cId="3079730771" sldId="267"/>
        </pc:sldMkLst>
      </pc:sldChg>
      <pc:sldChg chg="addSp new mod">
        <pc:chgData name="김명중" userId="82544523-628a-4928-b961-599ffec81e7c" providerId="ADAL" clId="{C0F4CC81-EADB-46A4-89DF-95F66C3CD651}" dt="2025-02-28T12:10:46.956" v="5" actId="22"/>
        <pc:sldMkLst>
          <pc:docMk/>
          <pc:sldMk cId="919441372" sldId="268"/>
        </pc:sldMkLst>
      </pc:sldChg>
      <pc:sldChg chg="new del">
        <pc:chgData name="김명중" userId="82544523-628a-4928-b961-599ffec81e7c" providerId="ADAL" clId="{C0F4CC81-EADB-46A4-89DF-95F66C3CD651}" dt="2025-02-28T12:42:47.928" v="9" actId="47"/>
        <pc:sldMkLst>
          <pc:docMk/>
          <pc:sldMk cId="1420648707" sldId="269"/>
        </pc:sldMkLst>
      </pc:sldChg>
      <pc:sldChg chg="addSp delSp new mod">
        <pc:chgData name="김명중" userId="82544523-628a-4928-b961-599ffec81e7c" providerId="ADAL" clId="{C0F4CC81-EADB-46A4-89DF-95F66C3CD651}" dt="2025-02-28T12:49:26.055" v="11" actId="22"/>
        <pc:sldMkLst>
          <pc:docMk/>
          <pc:sldMk cId="2629873526" sldId="270"/>
        </pc:sldMkLst>
      </pc:sldChg>
      <pc:sldChg chg="addSp new mod">
        <pc:chgData name="김명중" userId="82544523-628a-4928-b961-599ffec81e7c" providerId="ADAL" clId="{C0F4CC81-EADB-46A4-89DF-95F66C3CD651}" dt="2025-02-28T12:49:29.210" v="13" actId="22"/>
        <pc:sldMkLst>
          <pc:docMk/>
          <pc:sldMk cId="1513150874" sldId="271"/>
        </pc:sldMkLst>
      </pc:sldChg>
      <pc:sldChg chg="addSp new mod">
        <pc:chgData name="김명중" userId="82544523-628a-4928-b961-599ffec81e7c" providerId="ADAL" clId="{C0F4CC81-EADB-46A4-89DF-95F66C3CD651}" dt="2025-02-28T12:50:09.890" v="15" actId="22"/>
        <pc:sldMkLst>
          <pc:docMk/>
          <pc:sldMk cId="3686329980" sldId="272"/>
        </pc:sldMkLst>
      </pc:sldChg>
      <pc:sldChg chg="addSp delSp modSp new mod">
        <pc:chgData name="김명중" userId="82544523-628a-4928-b961-599ffec81e7c" providerId="ADAL" clId="{C0F4CC81-EADB-46A4-89DF-95F66C3CD651}" dt="2025-02-28T12:57:10.882" v="20" actId="207"/>
        <pc:sldMkLst>
          <pc:docMk/>
          <pc:sldMk cId="2723765314" sldId="273"/>
        </pc:sldMkLst>
      </pc:sldChg>
      <pc:sldChg chg="addSp new mod">
        <pc:chgData name="김명중" userId="82544523-628a-4928-b961-599ffec81e7c" providerId="ADAL" clId="{C0F4CC81-EADB-46A4-89DF-95F66C3CD651}" dt="2025-02-28T13:04:04.403" v="22" actId="22"/>
        <pc:sldMkLst>
          <pc:docMk/>
          <pc:sldMk cId="2013426847" sldId="274"/>
        </pc:sldMkLst>
      </pc:sldChg>
      <pc:sldChg chg="addSp delSp modSp new mod">
        <pc:chgData name="김명중" userId="82544523-628a-4928-b961-599ffec81e7c" providerId="ADAL" clId="{C0F4CC81-EADB-46A4-89DF-95F66C3CD651}" dt="2025-02-28T13:04:46.448" v="24" actId="22"/>
        <pc:sldMkLst>
          <pc:docMk/>
          <pc:sldMk cId="4221398893" sldId="275"/>
        </pc:sldMkLst>
      </pc:sldChg>
      <pc:sldChg chg="addSp delSp modSp new mod">
        <pc:chgData name="김명중" userId="82544523-628a-4928-b961-599ffec81e7c" providerId="ADAL" clId="{C0F4CC81-EADB-46A4-89DF-95F66C3CD651}" dt="2025-03-02T14:54:52.223" v="2004" actId="1076"/>
        <pc:sldMkLst>
          <pc:docMk/>
          <pc:sldMk cId="299012599" sldId="276"/>
        </pc:sldMkLst>
      </pc:sldChg>
      <pc:sldChg chg="addSp delSp modSp new mod">
        <pc:chgData name="김명중" userId="82544523-628a-4928-b961-599ffec81e7c" providerId="ADAL" clId="{C0F4CC81-EADB-46A4-89DF-95F66C3CD651}" dt="2025-02-28T13:07:33.336" v="58" actId="22"/>
        <pc:sldMkLst>
          <pc:docMk/>
          <pc:sldMk cId="2622548016" sldId="277"/>
        </pc:sldMkLst>
      </pc:sldChg>
      <pc:sldChg chg="addSp delSp modSp new mod">
        <pc:chgData name="김명중" userId="82544523-628a-4928-b961-599ffec81e7c" providerId="ADAL" clId="{C0F4CC81-EADB-46A4-89DF-95F66C3CD651}" dt="2025-02-28T13:10:33.228" v="60" actId="22"/>
        <pc:sldMkLst>
          <pc:docMk/>
          <pc:sldMk cId="1428753012" sldId="278"/>
        </pc:sldMkLst>
      </pc:sldChg>
      <pc:sldChg chg="addSp delSp modSp new mod">
        <pc:chgData name="김명중" userId="82544523-628a-4928-b961-599ffec81e7c" providerId="ADAL" clId="{C0F4CC81-EADB-46A4-89DF-95F66C3CD651}" dt="2025-02-28T13:14:50.840" v="70" actId="1076"/>
        <pc:sldMkLst>
          <pc:docMk/>
          <pc:sldMk cId="1800001695" sldId="279"/>
        </pc:sldMkLst>
      </pc:sldChg>
      <pc:sldChg chg="addSp new mod">
        <pc:chgData name="김명중" userId="82544523-628a-4928-b961-599ffec81e7c" providerId="ADAL" clId="{C0F4CC81-EADB-46A4-89DF-95F66C3CD651}" dt="2025-02-28T13:16:25.739" v="169" actId="22"/>
        <pc:sldMkLst>
          <pc:docMk/>
          <pc:sldMk cId="1598762728" sldId="280"/>
        </pc:sldMkLst>
      </pc:sldChg>
      <pc:sldChg chg="addSp modSp new mod">
        <pc:chgData name="김명중" userId="82544523-628a-4928-b961-599ffec81e7c" providerId="ADAL" clId="{C0F4CC81-EADB-46A4-89DF-95F66C3CD651}" dt="2025-03-02T14:55:21.571" v="2010" actId="1076"/>
        <pc:sldMkLst>
          <pc:docMk/>
          <pc:sldMk cId="728312123" sldId="281"/>
        </pc:sldMkLst>
      </pc:sldChg>
      <pc:sldChg chg="addSp delSp modSp new mod">
        <pc:chgData name="김명중" userId="82544523-628a-4928-b961-599ffec81e7c" providerId="ADAL" clId="{C0F4CC81-EADB-46A4-89DF-95F66C3CD651}" dt="2025-03-02T14:57:55.557" v="2022" actId="1076"/>
        <pc:sldMkLst>
          <pc:docMk/>
          <pc:sldMk cId="2129076125" sldId="282"/>
        </pc:sldMkLst>
      </pc:sldChg>
      <pc:sldChg chg="addSp new mod">
        <pc:chgData name="김명중" userId="82544523-628a-4928-b961-599ffec81e7c" providerId="ADAL" clId="{C0F4CC81-EADB-46A4-89DF-95F66C3CD651}" dt="2025-02-28T13:21:59.485" v="188" actId="22"/>
        <pc:sldMkLst>
          <pc:docMk/>
          <pc:sldMk cId="2551857209" sldId="283"/>
        </pc:sldMkLst>
      </pc:sldChg>
      <pc:sldChg chg="addSp new mod">
        <pc:chgData name="김명중" userId="82544523-628a-4928-b961-599ffec81e7c" providerId="ADAL" clId="{C0F4CC81-EADB-46A4-89DF-95F66C3CD651}" dt="2025-02-28T13:22:44.469" v="190" actId="22"/>
        <pc:sldMkLst>
          <pc:docMk/>
          <pc:sldMk cId="583841621" sldId="284"/>
        </pc:sldMkLst>
      </pc:sldChg>
      <pc:sldChg chg="addSp delSp modSp new mod">
        <pc:chgData name="김명중" userId="82544523-628a-4928-b961-599ffec81e7c" providerId="ADAL" clId="{C0F4CC81-EADB-46A4-89DF-95F66C3CD651}" dt="2025-02-28T13:25:09.389" v="416" actId="20577"/>
        <pc:sldMkLst>
          <pc:docMk/>
          <pc:sldMk cId="2596171381" sldId="285"/>
        </pc:sldMkLst>
      </pc:sldChg>
      <pc:sldChg chg="addSp delSp modSp new mod">
        <pc:chgData name="김명중" userId="82544523-628a-4928-b961-599ffec81e7c" providerId="ADAL" clId="{C0F4CC81-EADB-46A4-89DF-95F66C3CD651}" dt="2025-02-28T13:25:02.161" v="386" actId="20577"/>
        <pc:sldMkLst>
          <pc:docMk/>
          <pc:sldMk cId="189928044" sldId="286"/>
        </pc:sldMkLst>
      </pc:sldChg>
      <pc:sldChg chg="addSp new mod">
        <pc:chgData name="김명중" userId="82544523-628a-4928-b961-599ffec81e7c" providerId="ADAL" clId="{C0F4CC81-EADB-46A4-89DF-95F66C3CD651}" dt="2025-02-28T13:24:12.119" v="196" actId="22"/>
        <pc:sldMkLst>
          <pc:docMk/>
          <pc:sldMk cId="239785736" sldId="287"/>
        </pc:sldMkLst>
      </pc:sldChg>
      <pc:sldChg chg="addSp new mod">
        <pc:chgData name="김명중" userId="82544523-628a-4928-b961-599ffec81e7c" providerId="ADAL" clId="{C0F4CC81-EADB-46A4-89DF-95F66C3CD651}" dt="2025-02-28T13:25:37.656" v="418" actId="22"/>
        <pc:sldMkLst>
          <pc:docMk/>
          <pc:sldMk cId="2256068337" sldId="288"/>
        </pc:sldMkLst>
      </pc:sldChg>
      <pc:sldChg chg="addSp delSp modSp new mod">
        <pc:chgData name="김명중" userId="82544523-628a-4928-b961-599ffec81e7c" providerId="ADAL" clId="{C0F4CC81-EADB-46A4-89DF-95F66C3CD651}" dt="2025-02-28T13:26:05.543" v="420" actId="22"/>
        <pc:sldMkLst>
          <pc:docMk/>
          <pc:sldMk cId="1122687487" sldId="289"/>
        </pc:sldMkLst>
      </pc:sldChg>
      <pc:sldChg chg="addSp modSp new mod">
        <pc:chgData name="김명중" userId="82544523-628a-4928-b961-599ffec81e7c" providerId="ADAL" clId="{C0F4CC81-EADB-46A4-89DF-95F66C3CD651}" dt="2025-02-28T13:27:37.215" v="423" actId="1037"/>
        <pc:sldMkLst>
          <pc:docMk/>
          <pc:sldMk cId="1969149632" sldId="290"/>
        </pc:sldMkLst>
      </pc:sldChg>
      <pc:sldChg chg="addSp delSp modSp new mod">
        <pc:chgData name="김명중" userId="82544523-628a-4928-b961-599ffec81e7c" providerId="ADAL" clId="{C0F4CC81-EADB-46A4-89DF-95F66C3CD651}" dt="2025-02-28T13:29:26.011" v="447" actId="20577"/>
        <pc:sldMkLst>
          <pc:docMk/>
          <pc:sldMk cId="2625365214" sldId="291"/>
        </pc:sldMkLst>
        <pc:spChg chg="mod">
          <ac:chgData name="김명중" userId="82544523-628a-4928-b961-599ffec81e7c" providerId="ADAL" clId="{C0F4CC81-EADB-46A4-89DF-95F66C3CD651}" dt="2025-02-28T13:29:26.011" v="447" actId="20577"/>
          <ac:spMkLst>
            <pc:docMk/>
            <pc:sldMk cId="2625365214" sldId="291"/>
            <ac:spMk id="2" creationId="{27BA51B1-8E52-FDA8-098A-9E6FCC23A377}"/>
          </ac:spMkLst>
        </pc:spChg>
      </pc:sldChg>
      <pc:sldChg chg="addSp delSp modSp new mod">
        <pc:chgData name="김명중" userId="82544523-628a-4928-b961-599ffec81e7c" providerId="ADAL" clId="{C0F4CC81-EADB-46A4-89DF-95F66C3CD651}" dt="2025-02-28T13:38:23.555" v="458" actId="1076"/>
        <pc:sldMkLst>
          <pc:docMk/>
          <pc:sldMk cId="3171301191" sldId="292"/>
        </pc:sldMkLst>
      </pc:sldChg>
      <pc:sldChg chg="addSp delSp modSp new mod">
        <pc:chgData name="김명중" userId="82544523-628a-4928-b961-599ffec81e7c" providerId="ADAL" clId="{C0F4CC81-EADB-46A4-89DF-95F66C3CD651}" dt="2025-02-28T13:38:54.769" v="462" actId="22"/>
        <pc:sldMkLst>
          <pc:docMk/>
          <pc:sldMk cId="756932107" sldId="293"/>
        </pc:sldMkLst>
      </pc:sldChg>
      <pc:sldChg chg="new del">
        <pc:chgData name="김명중" userId="82544523-628a-4928-b961-599ffec81e7c" providerId="ADAL" clId="{C0F4CC81-EADB-46A4-89DF-95F66C3CD651}" dt="2025-03-02T11:40:21.690" v="590" actId="47"/>
        <pc:sldMkLst>
          <pc:docMk/>
          <pc:sldMk cId="340077841" sldId="294"/>
        </pc:sldMkLst>
      </pc:sldChg>
      <pc:sldChg chg="new del">
        <pc:chgData name="김명중" userId="82544523-628a-4928-b961-599ffec81e7c" providerId="ADAL" clId="{C0F4CC81-EADB-46A4-89DF-95F66C3CD651}" dt="2025-03-02T11:39:56.443" v="584" actId="47"/>
        <pc:sldMkLst>
          <pc:docMk/>
          <pc:sldMk cId="2471147751" sldId="294"/>
        </pc:sldMkLst>
      </pc:sldChg>
      <pc:sldChg chg="new del">
        <pc:chgData name="김명중" userId="82544523-628a-4928-b961-599ffec81e7c" providerId="ADAL" clId="{C0F4CC81-EADB-46A4-89DF-95F66C3CD651}" dt="2025-03-02T11:40:03.909" v="587" actId="47"/>
        <pc:sldMkLst>
          <pc:docMk/>
          <pc:sldMk cId="2589067779" sldId="294"/>
        </pc:sldMkLst>
      </pc:sldChg>
      <pc:sldChg chg="addSp delSp modSp add del mod">
        <pc:chgData name="김명중" userId="82544523-628a-4928-b961-599ffec81e7c" providerId="ADAL" clId="{C0F4CC81-EADB-46A4-89DF-95F66C3CD651}" dt="2025-03-02T11:46:50.223" v="629" actId="22"/>
        <pc:sldMkLst>
          <pc:docMk/>
          <pc:sldMk cId="0" sldId="295"/>
        </pc:sldMkLst>
      </pc:sldChg>
      <pc:sldChg chg="addSp delSp modSp add mod">
        <pc:chgData name="김명중" userId="82544523-628a-4928-b961-599ffec81e7c" providerId="ADAL" clId="{C0F4CC81-EADB-46A4-89DF-95F66C3CD651}" dt="2025-03-02T12:32:13.114" v="1429" actId="478"/>
        <pc:sldMkLst>
          <pc:docMk/>
          <pc:sldMk cId="0" sldId="296"/>
        </pc:sldMkLst>
        <pc:spChg chg="mod">
          <ac:chgData name="김명중" userId="82544523-628a-4928-b961-599ffec81e7c" providerId="ADAL" clId="{C0F4CC81-EADB-46A4-89DF-95F66C3CD651}" dt="2025-03-02T12:30:09.810" v="1421" actId="20577"/>
          <ac:spMkLst>
            <pc:docMk/>
            <pc:sldMk cId="0" sldId="296"/>
            <ac:spMk id="3" creationId="{00000000-0000-0000-0000-000000000000}"/>
          </ac:spMkLst>
        </pc:spChg>
      </pc:sldChg>
      <pc:sldChg chg="modSp add mod ord">
        <pc:chgData name="김명중" userId="82544523-628a-4928-b961-599ffec81e7c" providerId="ADAL" clId="{C0F4CC81-EADB-46A4-89DF-95F66C3CD651}" dt="2025-03-05T15:38:36.127" v="2401"/>
        <pc:sldMkLst>
          <pc:docMk/>
          <pc:sldMk cId="0" sldId="297"/>
        </pc:sldMkLst>
        <pc:spChg chg="mod">
          <ac:chgData name="김명중" userId="82544523-628a-4928-b961-599ffec81e7c" providerId="ADAL" clId="{C0F4CC81-EADB-46A4-89DF-95F66C3CD651}" dt="2025-03-05T15:35:54.366" v="2391" actId="12"/>
          <ac:spMkLst>
            <pc:docMk/>
            <pc:sldMk cId="0" sldId="297"/>
            <ac:spMk id="3" creationId="{00000000-0000-0000-0000-000000000000}"/>
          </ac:spMkLst>
        </pc:spChg>
      </pc:sldChg>
      <pc:sldChg chg="modSp add del mod ord">
        <pc:chgData name="김명중" userId="82544523-628a-4928-b961-599ffec81e7c" providerId="ADAL" clId="{C0F4CC81-EADB-46A4-89DF-95F66C3CD651}" dt="2025-03-02T14:44:26.886" v="1923" actId="47"/>
        <pc:sldMkLst>
          <pc:docMk/>
          <pc:sldMk cId="1646966086" sldId="298"/>
        </pc:sldMkLst>
      </pc:sldChg>
      <pc:sldChg chg="modSp add del mod ord">
        <pc:chgData name="김명중" userId="82544523-628a-4928-b961-599ffec81e7c" providerId="ADAL" clId="{C0F4CC81-EADB-46A4-89DF-95F66C3CD651}" dt="2025-03-02T14:44:26.886" v="1923" actId="47"/>
        <pc:sldMkLst>
          <pc:docMk/>
          <pc:sldMk cId="3219920220" sldId="299"/>
        </pc:sldMkLst>
      </pc:sldChg>
      <pc:sldChg chg="modSp add del mod ord">
        <pc:chgData name="김명중" userId="82544523-628a-4928-b961-599ffec81e7c" providerId="ADAL" clId="{C0F4CC81-EADB-46A4-89DF-95F66C3CD651}" dt="2025-03-02T14:44:26.886" v="1923" actId="47"/>
        <pc:sldMkLst>
          <pc:docMk/>
          <pc:sldMk cId="851901064" sldId="300"/>
        </pc:sldMkLst>
      </pc:sldChg>
      <pc:sldChg chg="modSp add mod ord">
        <pc:chgData name="김명중" userId="82544523-628a-4928-b961-599ffec81e7c" providerId="ADAL" clId="{C0F4CC81-EADB-46A4-89DF-95F66C3CD651}" dt="2025-03-05T15:39:00.831" v="2403" actId="207"/>
        <pc:sldMkLst>
          <pc:docMk/>
          <pc:sldMk cId="0" sldId="301"/>
        </pc:sldMkLst>
        <pc:spChg chg="mod">
          <ac:chgData name="김명중" userId="82544523-628a-4928-b961-599ffec81e7c" providerId="ADAL" clId="{C0F4CC81-EADB-46A4-89DF-95F66C3CD651}" dt="2025-03-05T15:35:37.984" v="2390" actId="20577"/>
          <ac:spMkLst>
            <pc:docMk/>
            <pc:sldMk cId="0" sldId="301"/>
            <ac:spMk id="2" creationId="{00000000-0000-0000-0000-000000000000}"/>
          </ac:spMkLst>
        </pc:spChg>
        <pc:spChg chg="mod">
          <ac:chgData name="김명중" userId="82544523-628a-4928-b961-599ffec81e7c" providerId="ADAL" clId="{C0F4CC81-EADB-46A4-89DF-95F66C3CD651}" dt="2025-03-05T15:39:00.831" v="2403" actId="207"/>
          <ac:spMkLst>
            <pc:docMk/>
            <pc:sldMk cId="0" sldId="301"/>
            <ac:spMk id="3" creationId="{00000000-0000-0000-0000-000000000000}"/>
          </ac:spMkLst>
        </pc:spChg>
      </pc:sldChg>
      <pc:sldChg chg="add">
        <pc:chgData name="김명중" userId="82544523-628a-4928-b961-599ffec81e7c" providerId="ADAL" clId="{C0F4CC81-EADB-46A4-89DF-95F66C3CD651}" dt="2025-03-02T11:40:06.030" v="589"/>
        <pc:sldMkLst>
          <pc:docMk/>
          <pc:sldMk cId="0" sldId="302"/>
        </pc:sldMkLst>
      </pc:sldChg>
      <pc:sldChg chg="modSp add mod">
        <pc:chgData name="김명중" userId="82544523-628a-4928-b961-599ffec81e7c" providerId="ADAL" clId="{C0F4CC81-EADB-46A4-89DF-95F66C3CD651}" dt="2025-03-02T12:25:54.194" v="1398" actId="27636"/>
        <pc:sldMkLst>
          <pc:docMk/>
          <pc:sldMk cId="0" sldId="303"/>
        </pc:sldMkLst>
      </pc:sldChg>
      <pc:sldChg chg="addSp delSp modSp new mod ord">
        <pc:chgData name="김명중" userId="82544523-628a-4928-b961-599ffec81e7c" providerId="ADAL" clId="{C0F4CC81-EADB-46A4-89DF-95F66C3CD651}" dt="2025-03-02T15:22:58.528" v="2092"/>
        <pc:sldMkLst>
          <pc:docMk/>
          <pc:sldMk cId="2210044321" sldId="304"/>
        </pc:sldMkLst>
      </pc:sldChg>
      <pc:sldChg chg="addSp delSp modSp add mod">
        <pc:chgData name="김명중" userId="82544523-628a-4928-b961-599ffec81e7c" providerId="ADAL" clId="{C0F4CC81-EADB-46A4-89DF-95F66C3CD651}" dt="2025-03-05T14:31:27.085" v="2238" actId="20577"/>
        <pc:sldMkLst>
          <pc:docMk/>
          <pc:sldMk cId="1002533479" sldId="305"/>
        </pc:sldMkLst>
        <pc:spChg chg="mod">
          <ac:chgData name="김명중" userId="82544523-628a-4928-b961-599ffec81e7c" providerId="ADAL" clId="{C0F4CC81-EADB-46A4-89DF-95F66C3CD651}" dt="2025-03-02T12:03:50.807" v="854" actId="1076"/>
          <ac:spMkLst>
            <pc:docMk/>
            <pc:sldMk cId="1002533479" sldId="305"/>
            <ac:spMk id="2" creationId="{658A4A6D-73E3-5328-D6CC-7DBEF3F2B16C}"/>
          </ac:spMkLst>
        </pc:spChg>
        <pc:graphicFrameChg chg="mod modGraphic">
          <ac:chgData name="김명중" userId="82544523-628a-4928-b961-599ffec81e7c" providerId="ADAL" clId="{C0F4CC81-EADB-46A4-89DF-95F66C3CD651}" dt="2025-03-05T14:31:27.085" v="2238" actId="20577"/>
          <ac:graphicFrameMkLst>
            <pc:docMk/>
            <pc:sldMk cId="1002533479" sldId="305"/>
            <ac:graphicFrameMk id="30" creationId="{F0CDB761-AC09-8B6B-437E-86A73606363D}"/>
          </ac:graphicFrameMkLst>
        </pc:graphicFrameChg>
      </pc:sldChg>
      <pc:sldChg chg="addSp delSp modSp new mod">
        <pc:chgData name="김명중" userId="82544523-628a-4928-b961-599ffec81e7c" providerId="ADAL" clId="{C0F4CC81-EADB-46A4-89DF-95F66C3CD651}" dt="2025-03-02T13:02:39.876" v="1472" actId="14100"/>
        <pc:sldMkLst>
          <pc:docMk/>
          <pc:sldMk cId="3156262514" sldId="306"/>
        </pc:sldMkLst>
      </pc:sldChg>
      <pc:sldChg chg="addSp modSp new mod">
        <pc:chgData name="김명중" userId="82544523-628a-4928-b961-599ffec81e7c" providerId="ADAL" clId="{C0F4CC81-EADB-46A4-89DF-95F66C3CD651}" dt="2025-03-04T12:04:01.667" v="2207" actId="1076"/>
        <pc:sldMkLst>
          <pc:docMk/>
          <pc:sldMk cId="3311082220" sldId="307"/>
        </pc:sldMkLst>
        <pc:spChg chg="mod">
          <ac:chgData name="김명중" userId="82544523-628a-4928-b961-599ffec81e7c" providerId="ADAL" clId="{C0F4CC81-EADB-46A4-89DF-95F66C3CD651}" dt="2025-03-02T13:03:39.128" v="1478" actId="20577"/>
          <ac:spMkLst>
            <pc:docMk/>
            <pc:sldMk cId="3311082220" sldId="307"/>
            <ac:spMk id="2" creationId="{D15F5F3A-5513-1680-7E84-79EEA2AF7363}"/>
          </ac:spMkLst>
        </pc:spChg>
        <pc:spChg chg="add mod">
          <ac:chgData name="김명중" userId="82544523-628a-4928-b961-599ffec81e7c" providerId="ADAL" clId="{C0F4CC81-EADB-46A4-89DF-95F66C3CD651}" dt="2025-03-02T13:03:51.867" v="1481"/>
          <ac:spMkLst>
            <pc:docMk/>
            <pc:sldMk cId="3311082220" sldId="307"/>
            <ac:spMk id="6" creationId="{1A4BA2D5-15CB-3D91-03AF-39746329971A}"/>
          </ac:spMkLst>
        </pc:spChg>
        <pc:picChg chg="add mod">
          <ac:chgData name="김명중" userId="82544523-628a-4928-b961-599ffec81e7c" providerId="ADAL" clId="{C0F4CC81-EADB-46A4-89DF-95F66C3CD651}" dt="2025-03-02T13:04:57.228" v="1485" actId="1076"/>
          <ac:picMkLst>
            <pc:docMk/>
            <pc:sldMk cId="3311082220" sldId="307"/>
            <ac:picMk id="5" creationId="{175536D4-A2BF-302C-D355-FE05F3AA868C}"/>
          </ac:picMkLst>
        </pc:picChg>
        <pc:picChg chg="add mod">
          <ac:chgData name="김명중" userId="82544523-628a-4928-b961-599ffec81e7c" providerId="ADAL" clId="{C0F4CC81-EADB-46A4-89DF-95F66C3CD651}" dt="2025-03-02T14:46:08.809" v="1966" actId="1076"/>
          <ac:picMkLst>
            <pc:docMk/>
            <pc:sldMk cId="3311082220" sldId="307"/>
            <ac:picMk id="7" creationId="{3FD21D0B-D1F6-5BBF-6C14-43B50F937762}"/>
          </ac:picMkLst>
        </pc:picChg>
      </pc:sldChg>
      <pc:sldChg chg="addSp modSp new mod">
        <pc:chgData name="김명중" userId="82544523-628a-4928-b961-599ffec81e7c" providerId="ADAL" clId="{C0F4CC81-EADB-46A4-89DF-95F66C3CD651}" dt="2025-03-02T13:10:19.574" v="1524" actId="164"/>
        <pc:sldMkLst>
          <pc:docMk/>
          <pc:sldMk cId="2977875953" sldId="308"/>
        </pc:sldMkLst>
      </pc:sldChg>
      <pc:sldChg chg="addSp delSp modSp new mod">
        <pc:chgData name="김명중" userId="82544523-628a-4928-b961-599ffec81e7c" providerId="ADAL" clId="{C0F4CC81-EADB-46A4-89DF-95F66C3CD651}" dt="2025-03-02T14:18:17.646" v="1538" actId="478"/>
        <pc:sldMkLst>
          <pc:docMk/>
          <pc:sldMk cId="1280119252" sldId="309"/>
        </pc:sldMkLst>
      </pc:sldChg>
      <pc:sldChg chg="addSp delSp modSp add mod">
        <pc:chgData name="김명중" userId="82544523-628a-4928-b961-599ffec81e7c" providerId="ADAL" clId="{C0F4CC81-EADB-46A4-89DF-95F66C3CD651}" dt="2025-03-02T14:21:27.850" v="1555" actId="1076"/>
        <pc:sldMkLst>
          <pc:docMk/>
          <pc:sldMk cId="2256710184" sldId="310"/>
        </pc:sldMkLst>
      </pc:sldChg>
      <pc:sldChg chg="addSp modSp add mod">
        <pc:chgData name="김명중" userId="82544523-628a-4928-b961-599ffec81e7c" providerId="ADAL" clId="{C0F4CC81-EADB-46A4-89DF-95F66C3CD651}" dt="2025-03-02T14:40:38.800" v="1910" actId="20577"/>
        <pc:sldMkLst>
          <pc:docMk/>
          <pc:sldMk cId="2529840905" sldId="323"/>
        </pc:sldMkLst>
      </pc:sldChg>
      <pc:sldChg chg="addSp delSp modSp add mod">
        <pc:chgData name="김명중" userId="82544523-628a-4928-b961-599ffec81e7c" providerId="ADAL" clId="{C0F4CC81-EADB-46A4-89DF-95F66C3CD651}" dt="2025-03-02T14:41:55.149" v="1920" actId="14100"/>
        <pc:sldMkLst>
          <pc:docMk/>
          <pc:sldMk cId="2056705657" sldId="331"/>
        </pc:sldMkLst>
      </pc:sldChg>
      <pc:sldChg chg="add">
        <pc:chgData name="김명중" userId="82544523-628a-4928-b961-599ffec81e7c" providerId="ADAL" clId="{C0F4CC81-EADB-46A4-89DF-95F66C3CD651}" dt="2025-03-02T14:26:57.269" v="1556"/>
        <pc:sldMkLst>
          <pc:docMk/>
          <pc:sldMk cId="902031968" sldId="336"/>
        </pc:sldMkLst>
      </pc:sldChg>
      <pc:sldChg chg="addSp delSp modSp new mod">
        <pc:chgData name="김명중" userId="82544523-628a-4928-b961-599ffec81e7c" providerId="ADAL" clId="{C0F4CC81-EADB-46A4-89DF-95F66C3CD651}" dt="2025-03-02T14:45:23.481" v="1957" actId="1076"/>
        <pc:sldMkLst>
          <pc:docMk/>
          <pc:sldMk cId="966010123" sldId="337"/>
        </pc:sldMkLst>
        <pc:spChg chg="mod">
          <ac:chgData name="김명중" userId="82544523-628a-4928-b961-599ffec81e7c" providerId="ADAL" clId="{C0F4CC81-EADB-46A4-89DF-95F66C3CD651}" dt="2025-03-02T14:44:36.255" v="1941" actId="27636"/>
          <ac:spMkLst>
            <pc:docMk/>
            <pc:sldMk cId="966010123" sldId="337"/>
            <ac:spMk id="2" creationId="{574F74A6-A1A4-2DDF-D6A1-3D147FA10BDC}"/>
          </ac:spMkLst>
        </pc:spChg>
        <pc:picChg chg="add mod">
          <ac:chgData name="김명중" userId="82544523-628a-4928-b961-599ffec81e7c" providerId="ADAL" clId="{C0F4CC81-EADB-46A4-89DF-95F66C3CD651}" dt="2025-03-02T14:45:23.481" v="1957" actId="1076"/>
          <ac:picMkLst>
            <pc:docMk/>
            <pc:sldMk cId="966010123" sldId="337"/>
            <ac:picMk id="9" creationId="{CCFFBFB9-4A3B-8377-9AA7-B9865E9B1FE3}"/>
          </ac:picMkLst>
        </pc:picChg>
      </pc:sldChg>
      <pc:sldChg chg="addSp modSp new mod ord">
        <pc:chgData name="김명중" userId="82544523-628a-4928-b961-599ffec81e7c" providerId="ADAL" clId="{C0F4CC81-EADB-46A4-89DF-95F66C3CD651}" dt="2025-03-02T15:23:14.988" v="2115"/>
        <pc:sldMkLst>
          <pc:docMk/>
          <pc:sldMk cId="4131147324" sldId="338"/>
        </pc:sldMkLst>
        <pc:spChg chg="mod">
          <ac:chgData name="김명중" userId="82544523-628a-4928-b961-599ffec81e7c" providerId="ADAL" clId="{C0F4CC81-EADB-46A4-89DF-95F66C3CD651}" dt="2025-03-02T14:44:39.052" v="1946" actId="20577"/>
          <ac:spMkLst>
            <pc:docMk/>
            <pc:sldMk cId="4131147324" sldId="338"/>
            <ac:spMk id="2" creationId="{9495BBF1-DE58-1CDA-DC77-907C00A4738E}"/>
          </ac:spMkLst>
        </pc:spChg>
        <pc:picChg chg="add mod modCrop">
          <ac:chgData name="김명중" userId="82544523-628a-4928-b961-599ffec81e7c" providerId="ADAL" clId="{C0F4CC81-EADB-46A4-89DF-95F66C3CD651}" dt="2025-03-02T15:23:03.827" v="2093" actId="1076"/>
          <ac:picMkLst>
            <pc:docMk/>
            <pc:sldMk cId="4131147324" sldId="338"/>
            <ac:picMk id="5" creationId="{098C19BC-B655-9D71-2756-BE9C9742567E}"/>
          </ac:picMkLst>
        </pc:picChg>
      </pc:sldChg>
      <pc:sldChg chg="modSp new mod">
        <pc:chgData name="김명중" userId="82544523-628a-4928-b961-599ffec81e7c" providerId="ADAL" clId="{C0F4CC81-EADB-46A4-89DF-95F66C3CD651}" dt="2025-03-02T14:44:43.021" v="1950" actId="20577"/>
        <pc:sldMkLst>
          <pc:docMk/>
          <pc:sldMk cId="2455637604" sldId="339"/>
        </pc:sldMkLst>
      </pc:sldChg>
      <pc:sldChg chg="addSp delSp modSp new mod">
        <pc:chgData name="김명중" userId="82544523-628a-4928-b961-599ffec81e7c" providerId="ADAL" clId="{C0F4CC81-EADB-46A4-89DF-95F66C3CD651}" dt="2025-03-02T14:47:05.310" v="1987" actId="478"/>
        <pc:sldMkLst>
          <pc:docMk/>
          <pc:sldMk cId="830988554" sldId="340"/>
        </pc:sldMkLst>
        <pc:spChg chg="mod">
          <ac:chgData name="김명중" userId="82544523-628a-4928-b961-599ffec81e7c" providerId="ADAL" clId="{C0F4CC81-EADB-46A4-89DF-95F66C3CD651}" dt="2025-03-02T14:46:15.727" v="1979" actId="20577"/>
          <ac:spMkLst>
            <pc:docMk/>
            <pc:sldMk cId="830988554" sldId="340"/>
            <ac:spMk id="2" creationId="{A6030FE6-28FB-D5BB-F906-8541C0D1F240}"/>
          </ac:spMkLst>
        </pc:spChg>
        <pc:spChg chg="add mod">
          <ac:chgData name="김명중" userId="82544523-628a-4928-b961-599ffec81e7c" providerId="ADAL" clId="{C0F4CC81-EADB-46A4-89DF-95F66C3CD651}" dt="2025-03-02T14:47:03.116" v="1986"/>
          <ac:spMkLst>
            <pc:docMk/>
            <pc:sldMk cId="830988554" sldId="340"/>
            <ac:spMk id="4" creationId="{F2DD3D63-DA97-B1F2-3ED9-4184BE7CE6CF}"/>
          </ac:spMkLst>
        </pc:spChg>
      </pc:sldChg>
      <pc:sldChg chg="addSp delSp modSp new mod">
        <pc:chgData name="김명중" userId="82544523-628a-4928-b961-599ffec81e7c" providerId="ADAL" clId="{C0F4CC81-EADB-46A4-89DF-95F66C3CD651}" dt="2025-03-02T15:24:07.929" v="2133" actId="1076"/>
        <pc:sldMkLst>
          <pc:docMk/>
          <pc:sldMk cId="3880579604" sldId="341"/>
        </pc:sldMkLst>
        <pc:spChg chg="mod">
          <ac:chgData name="김명중" userId="82544523-628a-4928-b961-599ffec81e7c" providerId="ADAL" clId="{C0F4CC81-EADB-46A4-89DF-95F66C3CD651}" dt="2025-03-02T15:02:28.467" v="2063" actId="6549"/>
          <ac:spMkLst>
            <pc:docMk/>
            <pc:sldMk cId="3880579604" sldId="341"/>
            <ac:spMk id="2" creationId="{02364562-6703-0DE9-B23D-8EAC63B8C7F4}"/>
          </ac:spMkLst>
        </pc:spChg>
        <pc:picChg chg="add mod">
          <ac:chgData name="김명중" userId="82544523-628a-4928-b961-599ffec81e7c" providerId="ADAL" clId="{C0F4CC81-EADB-46A4-89DF-95F66C3CD651}" dt="2025-03-02T15:19:36.256" v="2079" actId="1076"/>
          <ac:picMkLst>
            <pc:docMk/>
            <pc:sldMk cId="3880579604" sldId="341"/>
            <ac:picMk id="9" creationId="{AA0A6836-CF87-E897-E261-FD83891BDEC7}"/>
          </ac:picMkLst>
        </pc:picChg>
        <pc:picChg chg="add mod ord">
          <ac:chgData name="김명중" userId="82544523-628a-4928-b961-599ffec81e7c" providerId="ADAL" clId="{C0F4CC81-EADB-46A4-89DF-95F66C3CD651}" dt="2025-03-02T15:24:07.929" v="2133" actId="1076"/>
          <ac:picMkLst>
            <pc:docMk/>
            <pc:sldMk cId="3880579604" sldId="341"/>
            <ac:picMk id="13" creationId="{1AFE9346-AD02-9EDC-495C-F84D94B6F7C0}"/>
          </ac:picMkLst>
        </pc:picChg>
      </pc:sldChg>
      <pc:sldChg chg="addSp modSp new mod ord">
        <pc:chgData name="김명중" userId="82544523-628a-4928-b961-599ffec81e7c" providerId="ADAL" clId="{C0F4CC81-EADB-46A4-89DF-95F66C3CD651}" dt="2025-03-02T15:25:19.914" v="2198" actId="20577"/>
        <pc:sldMkLst>
          <pc:docMk/>
          <pc:sldMk cId="3838447473" sldId="342"/>
        </pc:sldMkLst>
        <pc:picChg chg="add mod">
          <ac:chgData name="김명중" userId="82544523-628a-4928-b961-599ffec81e7c" providerId="ADAL" clId="{C0F4CC81-EADB-46A4-89DF-95F66C3CD651}" dt="2025-03-02T15:24:43.548" v="2135" actId="1076"/>
          <ac:picMkLst>
            <pc:docMk/>
            <pc:sldMk cId="3838447473" sldId="342"/>
            <ac:picMk id="5" creationId="{1F865590-00E3-3B3E-E9C6-20DA89C89D54}"/>
          </ac:picMkLst>
        </pc:picChg>
      </pc:sldChg>
      <pc:sldChg chg="addSp delSp modSp new mod modNotesTx">
        <pc:chgData name="김명중" userId="82544523-628a-4928-b961-599ffec81e7c" providerId="ADAL" clId="{C0F4CC81-EADB-46A4-89DF-95F66C3CD651}" dt="2025-03-02T15:28:36.292" v="2206"/>
        <pc:sldMkLst>
          <pc:docMk/>
          <pc:sldMk cId="2758849011" sldId="343"/>
        </pc:sldMkLst>
      </pc:sldChg>
      <pc:sldChg chg="modSp mod ord">
        <pc:chgData name="김명중" userId="82544523-628a-4928-b961-599ffec81e7c" providerId="ADAL" clId="{C0F4CC81-EADB-46A4-89DF-95F66C3CD651}" dt="2025-03-05T15:40:11.344" v="2444" actId="27636"/>
        <pc:sldMkLst>
          <pc:docMk/>
          <pc:sldMk cId="4077183171" sldId="349"/>
        </pc:sldMkLst>
        <pc:spChg chg="mod">
          <ac:chgData name="김명중" userId="82544523-628a-4928-b961-599ffec81e7c" providerId="ADAL" clId="{C0F4CC81-EADB-46A4-89DF-95F66C3CD651}" dt="2025-03-05T15:40:11.344" v="2444" actId="27636"/>
          <ac:spMkLst>
            <pc:docMk/>
            <pc:sldMk cId="4077183171" sldId="349"/>
            <ac:spMk id="2" creationId="{A4740439-3E8A-B769-B8E7-C4F8222AC10F}"/>
          </ac:spMkLst>
        </pc:spChg>
      </pc:sldChg>
      <pc:sldChg chg="modSp mod ord">
        <pc:chgData name="김명중" userId="82544523-628a-4928-b961-599ffec81e7c" providerId="ADAL" clId="{C0F4CC81-EADB-46A4-89DF-95F66C3CD651}" dt="2025-03-05T15:34:36.423" v="2383"/>
        <pc:sldMkLst>
          <pc:docMk/>
          <pc:sldMk cId="2811016947" sldId="352"/>
        </pc:sldMkLst>
        <pc:picChg chg="mod">
          <ac:chgData name="김명중" userId="82544523-628a-4928-b961-599ffec81e7c" providerId="ADAL" clId="{C0F4CC81-EADB-46A4-89DF-95F66C3CD651}" dt="2025-03-05T15:34:17.967" v="2379" actId="1076"/>
          <ac:picMkLst>
            <pc:docMk/>
            <pc:sldMk cId="2811016947" sldId="352"/>
            <ac:picMk id="9" creationId="{FE7F098F-0EDE-1406-A45D-37272D348FCC}"/>
          </ac:picMkLst>
        </pc:picChg>
      </pc:sldChg>
      <pc:sldChg chg="modSp del mod">
        <pc:chgData name="김명중" userId="82544523-628a-4928-b961-599ffec81e7c" providerId="ADAL" clId="{C0F4CC81-EADB-46A4-89DF-95F66C3CD651}" dt="2025-03-05T15:34:14.142" v="2378" actId="47"/>
        <pc:sldMkLst>
          <pc:docMk/>
          <pc:sldMk cId="2829528650" sldId="353"/>
        </pc:sldMkLst>
        <pc:picChg chg="mod">
          <ac:chgData name="김명중" userId="82544523-628a-4928-b961-599ffec81e7c" providerId="ADAL" clId="{C0F4CC81-EADB-46A4-89DF-95F66C3CD651}" dt="2025-03-05T15:33:37.016" v="2362" actId="1076"/>
          <ac:picMkLst>
            <pc:docMk/>
            <pc:sldMk cId="2829528650" sldId="353"/>
            <ac:picMk id="5" creationId="{0DA16535-7E54-0F16-19A3-B289A21FA399}"/>
          </ac:picMkLst>
        </pc:picChg>
      </pc:sldChg>
      <pc:sldChg chg="del">
        <pc:chgData name="김명중" userId="82544523-628a-4928-b961-599ffec81e7c" providerId="ADAL" clId="{C0F4CC81-EADB-46A4-89DF-95F66C3CD651}" dt="2025-03-05T15:33:25.335" v="2361" actId="47"/>
        <pc:sldMkLst>
          <pc:docMk/>
          <pc:sldMk cId="3543905466" sldId="355"/>
        </pc:sldMkLst>
      </pc:sldChg>
      <pc:sldChg chg="del">
        <pc:chgData name="김명중" userId="82544523-628a-4928-b961-599ffec81e7c" providerId="ADAL" clId="{C0F4CC81-EADB-46A4-89DF-95F66C3CD651}" dt="2025-03-05T15:33:22.541" v="2360" actId="47"/>
        <pc:sldMkLst>
          <pc:docMk/>
          <pc:sldMk cId="2051081897" sldId="356"/>
        </pc:sldMkLst>
      </pc:sldChg>
      <pc:sldChg chg="ord">
        <pc:chgData name="김명중" userId="82544523-628a-4928-b961-599ffec81e7c" providerId="ADAL" clId="{C0F4CC81-EADB-46A4-89DF-95F66C3CD651}" dt="2025-03-05T15:38:16.013" v="2399"/>
        <pc:sldMkLst>
          <pc:docMk/>
          <pc:sldMk cId="4037580501" sldId="358"/>
        </pc:sldMkLst>
      </pc:sldChg>
      <pc:sldChg chg="modSp">
        <pc:chgData name="김명중" userId="82544523-628a-4928-b961-599ffec81e7c" providerId="ADAL" clId="{C0F4CC81-EADB-46A4-89DF-95F66C3CD651}" dt="2025-03-05T15:30:20.717" v="2317"/>
        <pc:sldMkLst>
          <pc:docMk/>
          <pc:sldMk cId="2637215342" sldId="361"/>
        </pc:sldMkLst>
        <pc:graphicFrameChg chg="mod">
          <ac:chgData name="김명중" userId="82544523-628a-4928-b961-599ffec81e7c" providerId="ADAL" clId="{C0F4CC81-EADB-46A4-89DF-95F66C3CD651}" dt="2025-03-05T15:30:20.717" v="2317"/>
          <ac:graphicFrameMkLst>
            <pc:docMk/>
            <pc:sldMk cId="2637215342" sldId="361"/>
            <ac:graphicFrameMk id="30" creationId="{B140661F-A456-8F1D-69F8-46E916D2E789}"/>
          </ac:graphicFrameMkLst>
        </pc:graphicFrameChg>
      </pc:sldChg>
      <pc:sldChg chg="modSp mod ord">
        <pc:chgData name="김명중" userId="82544523-628a-4928-b961-599ffec81e7c" providerId="ADAL" clId="{C0F4CC81-EADB-46A4-89DF-95F66C3CD651}" dt="2025-03-05T15:37:58.426" v="2397"/>
        <pc:sldMkLst>
          <pc:docMk/>
          <pc:sldMk cId="3901677070" sldId="362"/>
        </pc:sldMkLst>
        <pc:spChg chg="mod">
          <ac:chgData name="김명중" userId="82544523-628a-4928-b961-599ffec81e7c" providerId="ADAL" clId="{C0F4CC81-EADB-46A4-89DF-95F66C3CD651}" dt="2025-03-05T15:30:48.847" v="2318"/>
          <ac:spMkLst>
            <pc:docMk/>
            <pc:sldMk cId="3901677070" sldId="362"/>
            <ac:spMk id="11" creationId="{5543CCAE-E0AA-BB56-50B5-C101094D5458}"/>
          </ac:spMkLst>
        </pc:spChg>
      </pc:sldChg>
      <pc:sldChg chg="addSp modSp mod ord">
        <pc:chgData name="김명중" userId="82544523-628a-4928-b961-599ffec81e7c" providerId="ADAL" clId="{C0F4CC81-EADB-46A4-89DF-95F66C3CD651}" dt="2025-03-05T15:37:58.426" v="2397"/>
        <pc:sldMkLst>
          <pc:docMk/>
          <pc:sldMk cId="147380790" sldId="363"/>
        </pc:sldMkLst>
        <pc:spChg chg="add mod">
          <ac:chgData name="김명중" userId="82544523-628a-4928-b961-599ffec81e7c" providerId="ADAL" clId="{C0F4CC81-EADB-46A4-89DF-95F66C3CD651}" dt="2025-03-05T15:31:41.080" v="2326" actId="1582"/>
          <ac:spMkLst>
            <pc:docMk/>
            <pc:sldMk cId="147380790" sldId="363"/>
            <ac:spMk id="2" creationId="{9201A702-A25C-395F-5E1F-B76A7A4A1B93}"/>
          </ac:spMkLst>
        </pc:spChg>
      </pc:sldChg>
      <pc:sldChg chg="ord">
        <pc:chgData name="김명중" userId="82544523-628a-4928-b961-599ffec81e7c" providerId="ADAL" clId="{C0F4CC81-EADB-46A4-89DF-95F66C3CD651}" dt="2025-03-05T15:37:58.426" v="2397"/>
        <pc:sldMkLst>
          <pc:docMk/>
          <pc:sldMk cId="4153552779" sldId="364"/>
        </pc:sldMkLst>
      </pc:sldChg>
      <pc:sldChg chg="ord">
        <pc:chgData name="김명중" userId="82544523-628a-4928-b961-599ffec81e7c" providerId="ADAL" clId="{C0F4CC81-EADB-46A4-89DF-95F66C3CD651}" dt="2025-03-05T15:37:58.426" v="2397"/>
        <pc:sldMkLst>
          <pc:docMk/>
          <pc:sldMk cId="857435445" sldId="365"/>
        </pc:sldMkLst>
      </pc:sldChg>
      <pc:sldChg chg="ord">
        <pc:chgData name="김명중" userId="82544523-628a-4928-b961-599ffec81e7c" providerId="ADAL" clId="{C0F4CC81-EADB-46A4-89DF-95F66C3CD651}" dt="2025-03-05T15:37:58.426" v="2397"/>
        <pc:sldMkLst>
          <pc:docMk/>
          <pc:sldMk cId="2779621002" sldId="366"/>
        </pc:sldMkLst>
      </pc:sldChg>
      <pc:sldChg chg="addSp delSp modSp new mod">
        <pc:chgData name="김명중" userId="82544523-628a-4928-b961-599ffec81e7c" providerId="ADAL" clId="{C0F4CC81-EADB-46A4-89DF-95F66C3CD651}" dt="2025-03-05T15:13:56.482" v="2316" actId="1076"/>
        <pc:sldMkLst>
          <pc:docMk/>
          <pc:sldMk cId="3864577848" sldId="367"/>
        </pc:sldMkLst>
        <pc:spChg chg="mod">
          <ac:chgData name="김명중" userId="82544523-628a-4928-b961-599ffec81e7c" providerId="ADAL" clId="{C0F4CC81-EADB-46A4-89DF-95F66C3CD651}" dt="2025-03-05T15:11:47.448" v="2294" actId="962"/>
          <ac:spMkLst>
            <pc:docMk/>
            <pc:sldMk cId="3864577848" sldId="367"/>
            <ac:spMk id="2" creationId="{62D9FF64-0975-4CFD-EB2A-5D9C87C32DEB}"/>
          </ac:spMkLst>
        </pc:spChg>
        <pc:spChg chg="del">
          <ac:chgData name="김명중" userId="82544523-628a-4928-b961-599ffec81e7c" providerId="ADAL" clId="{C0F4CC81-EADB-46A4-89DF-95F66C3CD651}" dt="2025-03-05T15:11:44.116" v="2286"/>
          <ac:spMkLst>
            <pc:docMk/>
            <pc:sldMk cId="3864577848" sldId="367"/>
            <ac:spMk id="3" creationId="{BA23928D-AFC8-0DDC-531A-C8C864D83A52}"/>
          </ac:spMkLst>
        </pc:spChg>
        <pc:spChg chg="add mod">
          <ac:chgData name="김명중" userId="82544523-628a-4928-b961-599ffec81e7c" providerId="ADAL" clId="{C0F4CC81-EADB-46A4-89DF-95F66C3CD651}" dt="2025-03-05T15:13:53.387" v="2313" actId="1076"/>
          <ac:spMkLst>
            <pc:docMk/>
            <pc:sldMk cId="3864577848" sldId="367"/>
            <ac:spMk id="9" creationId="{B4409F9C-E980-B5F3-D103-697C1680830A}"/>
          </ac:spMkLst>
        </pc:spChg>
        <pc:graphicFrameChg chg="add del mod">
          <ac:chgData name="김명중" userId="82544523-628a-4928-b961-599ffec81e7c" providerId="ADAL" clId="{C0F4CC81-EADB-46A4-89DF-95F66C3CD651}" dt="2025-03-05T15:13:50.299" v="2312" actId="478"/>
          <ac:graphicFrameMkLst>
            <pc:docMk/>
            <pc:sldMk cId="3864577848" sldId="367"/>
            <ac:graphicFrameMk id="8" creationId="{A054F8D4-DE86-8DC2-46A9-226FC97E2E58}"/>
          </ac:graphicFrameMkLst>
        </pc:graphicFrameChg>
        <pc:picChg chg="add mod">
          <ac:chgData name="김명중" userId="82544523-628a-4928-b961-599ffec81e7c" providerId="ADAL" clId="{C0F4CC81-EADB-46A4-89DF-95F66C3CD651}" dt="2025-03-05T15:13:56.482" v="2316" actId="1076"/>
          <ac:picMkLst>
            <pc:docMk/>
            <pc:sldMk cId="3864577848" sldId="367"/>
            <ac:picMk id="5" creationId="{7DEA9748-36FE-6E7E-ACE4-106FE723865A}"/>
          </ac:picMkLst>
        </pc:picChg>
        <pc:picChg chg="add mod">
          <ac:chgData name="김명중" userId="82544523-628a-4928-b961-599ffec81e7c" providerId="ADAL" clId="{C0F4CC81-EADB-46A4-89DF-95F66C3CD651}" dt="2025-03-05T15:13:55.239" v="2315" actId="1076"/>
          <ac:picMkLst>
            <pc:docMk/>
            <pc:sldMk cId="3864577848" sldId="367"/>
            <ac:picMk id="7" creationId="{A9BC08F0-65AB-21B8-4317-CD5F8ED2028A}"/>
          </ac:picMkLst>
        </pc:picChg>
      </pc:sldChg>
      <pc:sldChg chg="modSp new mod">
        <pc:chgData name="김명중" userId="82544523-628a-4928-b961-599ffec81e7c" providerId="ADAL" clId="{C0F4CC81-EADB-46A4-89DF-95F66C3CD651}" dt="2025-03-05T15:11:27.161" v="2279" actId="20577"/>
        <pc:sldMkLst>
          <pc:docMk/>
          <pc:sldMk cId="1494184473" sldId="368"/>
        </pc:sldMkLst>
        <pc:spChg chg="mod">
          <ac:chgData name="김명중" userId="82544523-628a-4928-b961-599ffec81e7c" providerId="ADAL" clId="{C0F4CC81-EADB-46A4-89DF-95F66C3CD651}" dt="2025-03-05T15:11:27.161" v="2279" actId="20577"/>
          <ac:spMkLst>
            <pc:docMk/>
            <pc:sldMk cId="1494184473" sldId="368"/>
            <ac:spMk id="2" creationId="{9A606EE3-F60C-0185-B2BA-CF1B04A0D2E9}"/>
          </ac:spMkLst>
        </pc:spChg>
      </pc:sldChg>
      <pc:sldChg chg="modSp new mod">
        <pc:chgData name="김명중" userId="82544523-628a-4928-b961-599ffec81e7c" providerId="ADAL" clId="{C0F4CC81-EADB-46A4-89DF-95F66C3CD651}" dt="2025-03-05T15:33:07.875" v="2359" actId="20577"/>
        <pc:sldMkLst>
          <pc:docMk/>
          <pc:sldMk cId="163534562" sldId="369"/>
        </pc:sldMkLst>
        <pc:spChg chg="mod">
          <ac:chgData name="김명중" userId="82544523-628a-4928-b961-599ffec81e7c" providerId="ADAL" clId="{C0F4CC81-EADB-46A4-89DF-95F66C3CD651}" dt="2025-03-05T15:33:07.875" v="2359" actId="20577"/>
          <ac:spMkLst>
            <pc:docMk/>
            <pc:sldMk cId="163534562" sldId="369"/>
            <ac:spMk id="2" creationId="{BB4CF3F7-7F86-B12B-7B42-21024EFD0418}"/>
          </ac:spMkLst>
        </pc:spChg>
      </pc:sldChg>
      <pc:sldChg chg="addSp delSp modSp new mod">
        <pc:chgData name="김명중" userId="82544523-628a-4928-b961-599ffec81e7c" providerId="ADAL" clId="{C0F4CC81-EADB-46A4-89DF-95F66C3CD651}" dt="2025-03-05T15:34:09.271" v="2377" actId="22"/>
        <pc:sldMkLst>
          <pc:docMk/>
          <pc:sldMk cId="1101089698" sldId="370"/>
        </pc:sldMkLst>
        <pc:spChg chg="mod">
          <ac:chgData name="김명중" userId="82544523-628a-4928-b961-599ffec81e7c" providerId="ADAL" clId="{C0F4CC81-EADB-46A4-89DF-95F66C3CD651}" dt="2025-03-05T15:34:08.127" v="2376" actId="20577"/>
          <ac:spMkLst>
            <pc:docMk/>
            <pc:sldMk cId="1101089698" sldId="370"/>
            <ac:spMk id="2" creationId="{38E65163-072A-58D8-BCCA-8B3E6D849A21}"/>
          </ac:spMkLst>
        </pc:spChg>
        <pc:spChg chg="del">
          <ac:chgData name="김명중" userId="82544523-628a-4928-b961-599ffec81e7c" providerId="ADAL" clId="{C0F4CC81-EADB-46A4-89DF-95F66C3CD651}" dt="2025-03-05T15:34:09.271" v="2377" actId="22"/>
          <ac:spMkLst>
            <pc:docMk/>
            <pc:sldMk cId="1101089698" sldId="370"/>
            <ac:spMk id="3" creationId="{3162A145-C9AD-7A4F-944C-5AEA6A4E796B}"/>
          </ac:spMkLst>
        </pc:spChg>
        <pc:picChg chg="add mod ord">
          <ac:chgData name="김명중" userId="82544523-628a-4928-b961-599ffec81e7c" providerId="ADAL" clId="{C0F4CC81-EADB-46A4-89DF-95F66C3CD651}" dt="2025-03-05T15:34:09.271" v="2377" actId="22"/>
          <ac:picMkLst>
            <pc:docMk/>
            <pc:sldMk cId="1101089698" sldId="370"/>
            <ac:picMk id="5" creationId="{7FE79C57-268E-2630-D3A6-6EC9E9BFF8DB}"/>
          </ac:picMkLst>
        </pc:picChg>
      </pc:sldChg>
      <pc:sldChg chg="modSp add mod">
        <pc:chgData name="김명중" userId="82544523-628a-4928-b961-599ffec81e7c" providerId="ADAL" clId="{C0F4CC81-EADB-46A4-89DF-95F66C3CD651}" dt="2025-03-05T15:39:31.894" v="2406" actId="207"/>
        <pc:sldMkLst>
          <pc:docMk/>
          <pc:sldMk cId="2453970269" sldId="371"/>
        </pc:sldMkLst>
        <pc:spChg chg="mod">
          <ac:chgData name="김명중" userId="82544523-628a-4928-b961-599ffec81e7c" providerId="ADAL" clId="{C0F4CC81-EADB-46A4-89DF-95F66C3CD651}" dt="2025-03-05T15:39:31.894" v="2406" actId="207"/>
          <ac:spMkLst>
            <pc:docMk/>
            <pc:sldMk cId="2453970269" sldId="371"/>
            <ac:spMk id="3" creationId="{75F7AF98-027D-8E5D-F3E3-53ECC8A30A88}"/>
          </ac:spMkLst>
        </pc:spChg>
      </pc:sldChg>
      <pc:sldChg chg="modSp new mod">
        <pc:chgData name="김명중" userId="82544523-628a-4928-b961-599ffec81e7c" providerId="ADAL" clId="{C0F4CC81-EADB-46A4-89DF-95F66C3CD651}" dt="2025-03-05T15:40:07.353" v="2442" actId="20577"/>
        <pc:sldMkLst>
          <pc:docMk/>
          <pc:sldMk cId="4294274322" sldId="372"/>
        </pc:sldMkLst>
        <pc:spChg chg="mod">
          <ac:chgData name="김명중" userId="82544523-628a-4928-b961-599ffec81e7c" providerId="ADAL" clId="{C0F4CC81-EADB-46A4-89DF-95F66C3CD651}" dt="2025-03-05T15:40:07.353" v="2442" actId="20577"/>
          <ac:spMkLst>
            <pc:docMk/>
            <pc:sldMk cId="4294274322" sldId="372"/>
            <ac:spMk id="2" creationId="{46A763D7-834D-BA6B-C3E5-C947957CC1D2}"/>
          </ac:spMkLst>
        </pc:spChg>
      </pc:sldChg>
      <pc:sldChg chg="add del">
        <pc:chgData name="김명중" userId="82544523-628a-4928-b961-599ffec81e7c" providerId="ADAL" clId="{C0F4CC81-EADB-46A4-89DF-95F66C3CD651}" dt="2025-03-02T11:47:04.094" v="630" actId="47"/>
        <pc:sldMkLst>
          <pc:docMk/>
          <pc:sldMk cId="738334061" sldId="439"/>
        </pc:sldMkLst>
      </pc:sldChg>
      <pc:sldMasterChg chg="modSp mod modSldLayout">
        <pc:chgData name="김명중" userId="82544523-628a-4928-b961-599ffec81e7c" providerId="ADAL" clId="{C0F4CC81-EADB-46A4-89DF-95F66C3CD651}" dt="2025-03-02T12:26:41.654" v="1404" actId="2710"/>
        <pc:sldMasterMkLst>
          <pc:docMk/>
          <pc:sldMasterMk cId="2209977519" sldId="2147483648"/>
        </pc:sldMasterMkLst>
        <pc:spChg chg="mod">
          <ac:chgData name="김명중" userId="82544523-628a-4928-b961-599ffec81e7c" providerId="ADAL" clId="{C0F4CC81-EADB-46A4-89DF-95F66C3CD651}" dt="2025-03-02T11:47:31.873" v="633" actId="207"/>
          <ac:spMkLst>
            <pc:docMk/>
            <pc:sldMasterMk cId="2209977519" sldId="2147483648"/>
            <ac:spMk id="2" creationId="{00000000-0000-0000-0000-000000000000}"/>
          </ac:spMkLst>
        </pc:spChg>
        <pc:sldLayoutChg chg="modSp">
          <pc:chgData name="김명중" userId="82544523-628a-4928-b961-599ffec81e7c" providerId="ADAL" clId="{C0F4CC81-EADB-46A4-89DF-95F66C3CD651}" dt="2025-03-02T12:26:41.654" v="1404" actId="2710"/>
          <pc:sldLayoutMkLst>
            <pc:docMk/>
            <pc:sldMasterMk cId="2209977519" sldId="2147483648"/>
            <pc:sldLayoutMk cId="2614314258" sldId="2147483650"/>
          </pc:sldLayoutMkLst>
          <pc:spChg chg="mod">
            <ac:chgData name="김명중" userId="82544523-628a-4928-b961-599ffec81e7c" providerId="ADAL" clId="{C0F4CC81-EADB-46A4-89DF-95F66C3CD651}" dt="2025-03-02T11:47:13.367" v="632" actId="207"/>
            <ac:spMkLst>
              <pc:docMk/>
              <pc:sldMasterMk cId="2209977519" sldId="2147483648"/>
              <pc:sldLayoutMk cId="2614314258" sldId="2147483650"/>
              <ac:spMk id="2" creationId="{00000000-0000-0000-0000-000000000000}"/>
            </ac:spMkLst>
          </pc:spChg>
          <pc:spChg chg="mod">
            <ac:chgData name="김명중" userId="82544523-628a-4928-b961-599ffec81e7c" providerId="ADAL" clId="{C0F4CC81-EADB-46A4-89DF-95F66C3CD651}" dt="2025-03-02T12:26:41.654" v="1404" actId="2710"/>
            <ac:spMkLst>
              <pc:docMk/>
              <pc:sldMasterMk cId="2209977519" sldId="2147483648"/>
              <pc:sldLayoutMk cId="2614314258" sldId="2147483650"/>
              <ac:spMk id="3" creationId="{00000000-0000-0000-0000-000000000000}"/>
            </ac:spMkLst>
          </pc:spChg>
        </pc:sldLayoutChg>
      </pc:sldMasterChg>
    </pc:docChg>
  </pc:docChgLst>
  <pc:docChgLst>
    <pc:chgData name="김명중" userId="82544523-628a-4928-b961-599ffec81e7c" providerId="ADAL" clId="{430A5505-EB8B-4738-A23B-BDB69F5B2D51}"/>
    <pc:docChg chg="undo custSel modSld">
      <pc:chgData name="김명중" userId="82544523-628a-4928-b961-599ffec81e7c" providerId="ADAL" clId="{430A5505-EB8B-4738-A23B-BDB69F5B2D51}" dt="2025-03-06T10:54:47.517" v="18" actId="113"/>
      <pc:docMkLst>
        <pc:docMk/>
      </pc:docMkLst>
      <pc:sldChg chg="modNotesTx">
        <pc:chgData name="김명중" userId="82544523-628a-4928-b961-599ffec81e7c" providerId="ADAL" clId="{430A5505-EB8B-4738-A23B-BDB69F5B2D51}" dt="2025-03-06T10:54:32.768" v="14" actId="20577"/>
        <pc:sldMkLst>
          <pc:docMk/>
          <pc:sldMk cId="2625365214" sldId="291"/>
        </pc:sldMkLst>
      </pc:sldChg>
      <pc:sldChg chg="modNotesTx">
        <pc:chgData name="김명중" userId="82544523-628a-4928-b961-599ffec81e7c" providerId="ADAL" clId="{430A5505-EB8B-4738-A23B-BDB69F5B2D51}" dt="2025-03-06T10:54:02.764" v="7" actId="20577"/>
        <pc:sldMkLst>
          <pc:docMk/>
          <pc:sldMk cId="966010123" sldId="337"/>
        </pc:sldMkLst>
      </pc:sldChg>
      <pc:sldChg chg="modNotesTx">
        <pc:chgData name="김명중" userId="82544523-628a-4928-b961-599ffec81e7c" providerId="ADAL" clId="{430A5505-EB8B-4738-A23B-BDB69F5B2D51}" dt="2025-03-06T10:54:06.990" v="8" actId="20577"/>
        <pc:sldMkLst>
          <pc:docMk/>
          <pc:sldMk cId="4131147324" sldId="338"/>
        </pc:sldMkLst>
      </pc:sldChg>
      <pc:sldChg chg="modNotesTx">
        <pc:chgData name="김명중" userId="82544523-628a-4928-b961-599ffec81e7c" providerId="ADAL" clId="{430A5505-EB8B-4738-A23B-BDB69F5B2D51}" dt="2025-03-06T10:54:10.209" v="9" actId="20577"/>
        <pc:sldMkLst>
          <pc:docMk/>
          <pc:sldMk cId="3880579604" sldId="341"/>
        </pc:sldMkLst>
      </pc:sldChg>
      <pc:sldChg chg="modNotesTx">
        <pc:chgData name="김명중" userId="82544523-628a-4928-b961-599ffec81e7c" providerId="ADAL" clId="{430A5505-EB8B-4738-A23B-BDB69F5B2D51}" dt="2025-03-06T10:53:42.017" v="3" actId="20577"/>
        <pc:sldMkLst>
          <pc:docMk/>
          <pc:sldMk cId="4037580501" sldId="358"/>
        </pc:sldMkLst>
      </pc:sldChg>
      <pc:sldChg chg="modNotesTx">
        <pc:chgData name="김명중" userId="82544523-628a-4928-b961-599ffec81e7c" providerId="ADAL" clId="{430A5505-EB8B-4738-A23B-BDB69F5B2D51}" dt="2025-03-06T10:54:16.285" v="10" actId="20577"/>
        <pc:sldMkLst>
          <pc:docMk/>
          <pc:sldMk cId="1418374570" sldId="359"/>
        </pc:sldMkLst>
      </pc:sldChg>
      <pc:sldChg chg="modNotesTx">
        <pc:chgData name="김명중" userId="82544523-628a-4928-b961-599ffec81e7c" providerId="ADAL" clId="{430A5505-EB8B-4738-A23B-BDB69F5B2D51}" dt="2025-03-06T10:53:44.970" v="4" actId="20577"/>
        <pc:sldMkLst>
          <pc:docMk/>
          <pc:sldMk cId="147380790" sldId="363"/>
        </pc:sldMkLst>
      </pc:sldChg>
      <pc:sldChg chg="modNotesTx">
        <pc:chgData name="김명중" userId="82544523-628a-4928-b961-599ffec81e7c" providerId="ADAL" clId="{430A5505-EB8B-4738-A23B-BDB69F5B2D51}" dt="2025-03-06T10:53:48.737" v="5" actId="20577"/>
        <pc:sldMkLst>
          <pc:docMk/>
          <pc:sldMk cId="767626149" sldId="376"/>
        </pc:sldMkLst>
      </pc:sldChg>
      <pc:sldChg chg="modNotesTx">
        <pc:chgData name="김명중" userId="82544523-628a-4928-b961-599ffec81e7c" providerId="ADAL" clId="{430A5505-EB8B-4738-A23B-BDB69F5B2D51}" dt="2025-03-06T10:53:50.885" v="6" actId="20577"/>
        <pc:sldMkLst>
          <pc:docMk/>
          <pc:sldMk cId="2126523882" sldId="377"/>
        </pc:sldMkLst>
      </pc:sldChg>
      <pc:sldChg chg="modNotesTx">
        <pc:chgData name="김명중" userId="82544523-628a-4928-b961-599ffec81e7c" providerId="ADAL" clId="{430A5505-EB8B-4738-A23B-BDB69F5B2D51}" dt="2025-03-06T10:54:19.084" v="11" actId="20577"/>
        <pc:sldMkLst>
          <pc:docMk/>
          <pc:sldMk cId="3007292725" sldId="390"/>
        </pc:sldMkLst>
      </pc:sldChg>
      <pc:sldChg chg="modNotesTx">
        <pc:chgData name="김명중" userId="82544523-628a-4928-b961-599ffec81e7c" providerId="ADAL" clId="{430A5505-EB8B-4738-A23B-BDB69F5B2D51}" dt="2025-03-06T10:54:25.451" v="12" actId="20577"/>
        <pc:sldMkLst>
          <pc:docMk/>
          <pc:sldMk cId="972288690" sldId="395"/>
        </pc:sldMkLst>
      </pc:sldChg>
      <pc:sldChg chg="modNotesTx">
        <pc:chgData name="김명중" userId="82544523-628a-4928-b961-599ffec81e7c" providerId="ADAL" clId="{430A5505-EB8B-4738-A23B-BDB69F5B2D51}" dt="2025-03-06T10:54:29.962" v="13" actId="20577"/>
        <pc:sldMkLst>
          <pc:docMk/>
          <pc:sldMk cId="1498975017" sldId="398"/>
        </pc:sldMkLst>
      </pc:sldChg>
      <pc:sldChg chg="modNotesTx">
        <pc:chgData name="김명중" userId="82544523-628a-4928-b961-599ffec81e7c" providerId="ADAL" clId="{430A5505-EB8B-4738-A23B-BDB69F5B2D51}" dt="2025-03-06T10:54:38.016" v="15" actId="20577"/>
        <pc:sldMkLst>
          <pc:docMk/>
          <pc:sldMk cId="2737013661" sldId="402"/>
        </pc:sldMkLst>
      </pc:sldChg>
      <pc:sldChg chg="modNotesTx">
        <pc:chgData name="김명중" userId="82544523-628a-4928-b961-599ffec81e7c" providerId="ADAL" clId="{430A5505-EB8B-4738-A23B-BDB69F5B2D51}" dt="2025-03-06T10:54:41.321" v="16" actId="20577"/>
        <pc:sldMkLst>
          <pc:docMk/>
          <pc:sldMk cId="370691695" sldId="403"/>
        </pc:sldMkLst>
      </pc:sldChg>
      <pc:sldChg chg="modSp mod modNotesTx">
        <pc:chgData name="김명중" userId="82544523-628a-4928-b961-599ffec81e7c" providerId="ADAL" clId="{430A5505-EB8B-4738-A23B-BDB69F5B2D51}" dt="2025-03-06T10:54:47.517" v="18" actId="113"/>
        <pc:sldMkLst>
          <pc:docMk/>
          <pc:sldMk cId="3766980926" sldId="405"/>
        </pc:sldMkLst>
        <pc:spChg chg="mod">
          <ac:chgData name="김명중" userId="82544523-628a-4928-b961-599ffec81e7c" providerId="ADAL" clId="{430A5505-EB8B-4738-A23B-BDB69F5B2D51}" dt="2025-03-06T10:54:47.517" v="18" actId="113"/>
          <ac:spMkLst>
            <pc:docMk/>
            <pc:sldMk cId="3766980926" sldId="405"/>
            <ac:spMk id="3" creationId="{B4981966-ADCD-66BA-C3DD-D8ED972D28AB}"/>
          </ac:spMkLst>
        </pc:spChg>
      </pc:sldChg>
    </pc:docChg>
  </pc:docChgLst>
  <pc:docChgLst>
    <pc:chgData name="김명중" userId="82544523-628a-4928-b961-599ffec81e7c" providerId="ADAL" clId="{134E2DC3-1EAA-4733-B052-5424340FF89B}"/>
    <pc:docChg chg="delSld">
      <pc:chgData name="김명중" userId="82544523-628a-4928-b961-599ffec81e7c" providerId="ADAL" clId="{134E2DC3-1EAA-4733-B052-5424340FF89B}" dt="2025-03-06T10:41:30.235" v="0" actId="47"/>
      <pc:docMkLst>
        <pc:docMk/>
      </pc:docMkLst>
      <pc:sldChg chg="del">
        <pc:chgData name="김명중" userId="82544523-628a-4928-b961-599ffec81e7c" providerId="ADAL" clId="{134E2DC3-1EAA-4733-B052-5424340FF89B}" dt="2025-03-06T10:41:30.235" v="0" actId="47"/>
        <pc:sldMkLst>
          <pc:docMk/>
          <pc:sldMk cId="2256710184" sldId="310"/>
        </pc:sldMkLst>
      </pc:sldChg>
      <pc:sldChg chg="del">
        <pc:chgData name="김명중" userId="82544523-628a-4928-b961-599ffec81e7c" providerId="ADAL" clId="{134E2DC3-1EAA-4733-B052-5424340FF89B}" dt="2025-03-06T10:41:30.235" v="0" actId="47"/>
        <pc:sldMkLst>
          <pc:docMk/>
          <pc:sldMk cId="285508728" sldId="344"/>
        </pc:sldMkLst>
      </pc:sldChg>
      <pc:sldChg chg="del">
        <pc:chgData name="김명중" userId="82544523-628a-4928-b961-599ffec81e7c" providerId="ADAL" clId="{134E2DC3-1EAA-4733-B052-5424340FF89B}" dt="2025-03-06T10:41:30.235" v="0" actId="47"/>
        <pc:sldMkLst>
          <pc:docMk/>
          <pc:sldMk cId="2372065421" sldId="345"/>
        </pc:sldMkLst>
      </pc:sldChg>
      <pc:sldChg chg="del">
        <pc:chgData name="김명중" userId="82544523-628a-4928-b961-599ffec81e7c" providerId="ADAL" clId="{134E2DC3-1EAA-4733-B052-5424340FF89B}" dt="2025-03-06T10:41:30.235" v="0" actId="47"/>
        <pc:sldMkLst>
          <pc:docMk/>
          <pc:sldMk cId="1429202092" sldId="379"/>
        </pc:sldMkLst>
      </pc:sldChg>
    </pc:docChg>
  </pc:docChgLst>
  <pc:docChgLst>
    <pc:chgData name="김명중" userId="82544523-628a-4928-b961-599ffec81e7c" providerId="ADAL" clId="{4EBAE8C1-3E45-44AB-BF98-12D700971F30}"/>
    <pc:docChg chg="undo custSel addSld delSld modSld sldOrd">
      <pc:chgData name="김명중" userId="82544523-628a-4928-b961-599ffec81e7c" providerId="ADAL" clId="{4EBAE8C1-3E45-44AB-BF98-12D700971F30}" dt="2025-03-06T10:22:59.138" v="1196" actId="1076"/>
      <pc:docMkLst>
        <pc:docMk/>
      </pc:docMkLst>
      <pc:sldChg chg="del">
        <pc:chgData name="김명중" userId="82544523-628a-4928-b961-599ffec81e7c" providerId="ADAL" clId="{4EBAE8C1-3E45-44AB-BF98-12D700971F30}" dt="2025-03-06T09:53:52.124" v="372" actId="47"/>
        <pc:sldMkLst>
          <pc:docMk/>
          <pc:sldMk cId="239785736" sldId="287"/>
        </pc:sldMkLst>
      </pc:sldChg>
      <pc:sldChg chg="del">
        <pc:chgData name="김명중" userId="82544523-628a-4928-b961-599ffec81e7c" providerId="ADAL" clId="{4EBAE8C1-3E45-44AB-BF98-12D700971F30}" dt="2025-03-06T09:54:01.270" v="373" actId="47"/>
        <pc:sldMkLst>
          <pc:docMk/>
          <pc:sldMk cId="2256068337" sldId="288"/>
        </pc:sldMkLst>
      </pc:sldChg>
      <pc:sldChg chg="modSp del mod">
        <pc:chgData name="김명중" userId="82544523-628a-4928-b961-599ffec81e7c" providerId="ADAL" clId="{4EBAE8C1-3E45-44AB-BF98-12D700971F30}" dt="2025-03-06T10:22:15.418" v="1143" actId="47"/>
        <pc:sldMkLst>
          <pc:docMk/>
          <pc:sldMk cId="1969149632" sldId="290"/>
        </pc:sldMkLst>
        <pc:picChg chg="mod">
          <ac:chgData name="김명중" userId="82544523-628a-4928-b961-599ffec81e7c" providerId="ADAL" clId="{4EBAE8C1-3E45-44AB-BF98-12D700971F30}" dt="2025-03-06T10:08:17.612" v="668" actId="1076"/>
          <ac:picMkLst>
            <pc:docMk/>
            <pc:sldMk cId="1969149632" sldId="290"/>
            <ac:picMk id="5" creationId="{EA40B464-ADC8-0C61-9D71-EDAA3296CD63}"/>
          </ac:picMkLst>
        </pc:picChg>
      </pc:sldChg>
      <pc:sldChg chg="addSp delSp modSp mod modNotesTx">
        <pc:chgData name="김명중" userId="82544523-628a-4928-b961-599ffec81e7c" providerId="ADAL" clId="{4EBAE8C1-3E45-44AB-BF98-12D700971F30}" dt="2025-03-06T10:08:02.772" v="667" actId="20577"/>
        <pc:sldMkLst>
          <pc:docMk/>
          <pc:sldMk cId="2625365214" sldId="291"/>
        </pc:sldMkLst>
        <pc:spChg chg="add del mod">
          <ac:chgData name="김명중" userId="82544523-628a-4928-b961-599ffec81e7c" providerId="ADAL" clId="{4EBAE8C1-3E45-44AB-BF98-12D700971F30}" dt="2025-03-06T09:49:54.288" v="327" actId="478"/>
          <ac:spMkLst>
            <pc:docMk/>
            <pc:sldMk cId="2625365214" sldId="291"/>
            <ac:spMk id="6" creationId="{787C7FAD-EEE7-48F4-D57A-CD1BD7C2F98D}"/>
          </ac:spMkLst>
        </pc:spChg>
        <pc:spChg chg="add mod">
          <ac:chgData name="김명중" userId="82544523-628a-4928-b961-599ffec81e7c" providerId="ADAL" clId="{4EBAE8C1-3E45-44AB-BF98-12D700971F30}" dt="2025-03-06T09:49:57.097" v="328" actId="164"/>
          <ac:spMkLst>
            <pc:docMk/>
            <pc:sldMk cId="2625365214" sldId="291"/>
            <ac:spMk id="8" creationId="{6B949F7A-CDE0-81E1-C427-E22DDEF07273}"/>
          </ac:spMkLst>
        </pc:spChg>
        <pc:grpChg chg="add mod">
          <ac:chgData name="김명중" userId="82544523-628a-4928-b961-599ffec81e7c" providerId="ADAL" clId="{4EBAE8C1-3E45-44AB-BF98-12D700971F30}" dt="2025-03-06T09:53:22.150" v="368" actId="1076"/>
          <ac:grpSpMkLst>
            <pc:docMk/>
            <pc:sldMk cId="2625365214" sldId="291"/>
            <ac:grpSpMk id="9" creationId="{F2413FB8-6F2A-1EDB-97E4-46CF9F63C67E}"/>
          </ac:grpSpMkLst>
        </pc:grpChg>
        <pc:picChg chg="add mod modCrop">
          <ac:chgData name="김명중" userId="82544523-628a-4928-b961-599ffec81e7c" providerId="ADAL" clId="{4EBAE8C1-3E45-44AB-BF98-12D700971F30}" dt="2025-03-06T09:53:24.985" v="369" actId="1076"/>
          <ac:picMkLst>
            <pc:docMk/>
            <pc:sldMk cId="2625365214" sldId="291"/>
            <ac:picMk id="3" creationId="{E249630B-D2D9-B1F2-FDC4-84914146EDAC}"/>
          </ac:picMkLst>
        </pc:picChg>
        <pc:picChg chg="del">
          <ac:chgData name="김명중" userId="82544523-628a-4928-b961-599ffec81e7c" providerId="ADAL" clId="{4EBAE8C1-3E45-44AB-BF98-12D700971F30}" dt="2025-03-06T09:48:40.790" v="315" actId="478"/>
          <ac:picMkLst>
            <pc:docMk/>
            <pc:sldMk cId="2625365214" sldId="291"/>
            <ac:picMk id="5" creationId="{E13787C3-C703-D9B5-1FD3-B5F3031977DA}"/>
          </ac:picMkLst>
        </pc:picChg>
        <pc:picChg chg="add mod modCrop">
          <ac:chgData name="김명중" userId="82544523-628a-4928-b961-599ffec81e7c" providerId="ADAL" clId="{4EBAE8C1-3E45-44AB-BF98-12D700971F30}" dt="2025-03-06T09:49:57.097" v="328" actId="164"/>
          <ac:picMkLst>
            <pc:docMk/>
            <pc:sldMk cId="2625365214" sldId="291"/>
            <ac:picMk id="7" creationId="{563E7765-306B-A3F4-79F7-F0800FF621E0}"/>
          </ac:picMkLst>
        </pc:picChg>
        <pc:picChg chg="add mod modCrop">
          <ac:chgData name="김명중" userId="82544523-628a-4928-b961-599ffec81e7c" providerId="ADAL" clId="{4EBAE8C1-3E45-44AB-BF98-12D700971F30}" dt="2025-03-06T09:53:26.332" v="370" actId="1076"/>
          <ac:picMkLst>
            <pc:docMk/>
            <pc:sldMk cId="2625365214" sldId="291"/>
            <ac:picMk id="11" creationId="{F2738003-8606-138B-E904-F78B609EA49F}"/>
          </ac:picMkLst>
        </pc:picChg>
        <pc:picChg chg="add mod modCrop">
          <ac:chgData name="김명중" userId="82544523-628a-4928-b961-599ffec81e7c" providerId="ADAL" clId="{4EBAE8C1-3E45-44AB-BF98-12D700971F30}" dt="2025-03-06T09:53:32.697" v="371" actId="1076"/>
          <ac:picMkLst>
            <pc:docMk/>
            <pc:sldMk cId="2625365214" sldId="291"/>
            <ac:picMk id="12" creationId="{F769E1C2-EBD1-E5BA-9EEF-622C5BBE3F22}"/>
          </ac:picMkLst>
        </pc:picChg>
        <pc:picChg chg="add mod">
          <ac:chgData name="김명중" userId="82544523-628a-4928-b961-599ffec81e7c" providerId="ADAL" clId="{4EBAE8C1-3E45-44AB-BF98-12D700971F30}" dt="2025-03-06T09:53:32.697" v="371" actId="1076"/>
          <ac:picMkLst>
            <pc:docMk/>
            <pc:sldMk cId="2625365214" sldId="291"/>
            <ac:picMk id="13" creationId="{A679ECCE-FC1C-6C2C-3F14-C56F4ED9579D}"/>
          </ac:picMkLst>
        </pc:picChg>
        <pc:picChg chg="add mod">
          <ac:chgData name="김명중" userId="82544523-628a-4928-b961-599ffec81e7c" providerId="ADAL" clId="{4EBAE8C1-3E45-44AB-BF98-12D700971F30}" dt="2025-03-06T09:53:32.697" v="371" actId="1076"/>
          <ac:picMkLst>
            <pc:docMk/>
            <pc:sldMk cId="2625365214" sldId="291"/>
            <ac:picMk id="14" creationId="{ECB766F9-155E-215A-A2FC-C2C63C6EA598}"/>
          </ac:picMkLst>
        </pc:picChg>
        <pc:picChg chg="add mod">
          <ac:chgData name="김명중" userId="82544523-628a-4928-b961-599ffec81e7c" providerId="ADAL" clId="{4EBAE8C1-3E45-44AB-BF98-12D700971F30}" dt="2025-03-06T09:53:32.697" v="371" actId="1076"/>
          <ac:picMkLst>
            <pc:docMk/>
            <pc:sldMk cId="2625365214" sldId="291"/>
            <ac:picMk id="15" creationId="{3971A2C0-A91F-BBA3-1D7E-B8C2E6D4918C}"/>
          </ac:picMkLst>
        </pc:picChg>
        <pc:picChg chg="add mod">
          <ac:chgData name="김명중" userId="82544523-628a-4928-b961-599ffec81e7c" providerId="ADAL" clId="{4EBAE8C1-3E45-44AB-BF98-12D700971F30}" dt="2025-03-06T09:53:32.697" v="371" actId="1076"/>
          <ac:picMkLst>
            <pc:docMk/>
            <pc:sldMk cId="2625365214" sldId="291"/>
            <ac:picMk id="16" creationId="{731B35FC-45B0-86DC-9C80-828FCBD5CD8A}"/>
          </ac:picMkLst>
        </pc:picChg>
      </pc:sldChg>
      <pc:sldChg chg="del">
        <pc:chgData name="김명중" userId="82544523-628a-4928-b961-599ffec81e7c" providerId="ADAL" clId="{4EBAE8C1-3E45-44AB-BF98-12D700971F30}" dt="2025-03-06T09:54:04.380" v="374" actId="47"/>
        <pc:sldMkLst>
          <pc:docMk/>
          <pc:sldMk cId="3171301191" sldId="292"/>
        </pc:sldMkLst>
      </pc:sldChg>
      <pc:sldChg chg="add del">
        <pc:chgData name="김명중" userId="82544523-628a-4928-b961-599ffec81e7c" providerId="ADAL" clId="{4EBAE8C1-3E45-44AB-BF98-12D700971F30}" dt="2025-03-06T10:22:16.561" v="1144" actId="47"/>
        <pc:sldMkLst>
          <pc:docMk/>
          <pc:sldMk cId="756932107" sldId="293"/>
        </pc:sldMkLst>
      </pc:sldChg>
      <pc:sldChg chg="modSp mod">
        <pc:chgData name="김명중" userId="82544523-628a-4928-b961-599ffec81e7c" providerId="ADAL" clId="{4EBAE8C1-3E45-44AB-BF98-12D700971F30}" dt="2025-03-06T10:22:59.138" v="1196" actId="1076"/>
        <pc:sldMkLst>
          <pc:docMk/>
          <pc:sldMk cId="830988554" sldId="340"/>
        </pc:sldMkLst>
        <pc:spChg chg="mod">
          <ac:chgData name="김명중" userId="82544523-628a-4928-b961-599ffec81e7c" providerId="ADAL" clId="{4EBAE8C1-3E45-44AB-BF98-12D700971F30}" dt="2025-03-06T10:22:59.138" v="1196" actId="1076"/>
          <ac:spMkLst>
            <pc:docMk/>
            <pc:sldMk cId="830988554" sldId="340"/>
            <ac:spMk id="2" creationId="{A6030FE6-28FB-D5BB-F906-8541C0D1F240}"/>
          </ac:spMkLst>
        </pc:spChg>
        <pc:spChg chg="mod">
          <ac:chgData name="김명중" userId="82544523-628a-4928-b961-599ffec81e7c" providerId="ADAL" clId="{4EBAE8C1-3E45-44AB-BF98-12D700971F30}" dt="2025-03-06T10:22:57.071" v="1195" actId="1076"/>
          <ac:spMkLst>
            <pc:docMk/>
            <pc:sldMk cId="830988554" sldId="340"/>
            <ac:spMk id="4" creationId="{F2DD3D63-DA97-B1F2-3ED9-4184BE7CE6CF}"/>
          </ac:spMkLst>
        </pc:spChg>
      </pc:sldChg>
      <pc:sldChg chg="delSp del mod">
        <pc:chgData name="김명중" userId="82544523-628a-4928-b961-599ffec81e7c" providerId="ADAL" clId="{4EBAE8C1-3E45-44AB-BF98-12D700971F30}" dt="2025-03-06T10:09:11.129" v="669" actId="47"/>
        <pc:sldMkLst>
          <pc:docMk/>
          <pc:sldMk cId="2811016947" sldId="352"/>
        </pc:sldMkLst>
        <pc:picChg chg="del">
          <ac:chgData name="김명중" userId="82544523-628a-4928-b961-599ffec81e7c" providerId="ADAL" clId="{4EBAE8C1-3E45-44AB-BF98-12D700971F30}" dt="2025-03-06T10:03:18.525" v="450" actId="478"/>
          <ac:picMkLst>
            <pc:docMk/>
            <pc:sldMk cId="2811016947" sldId="352"/>
            <ac:picMk id="9" creationId="{FE7F098F-0EDE-1406-A45D-37272D348FCC}"/>
          </ac:picMkLst>
        </pc:picChg>
      </pc:sldChg>
      <pc:sldChg chg="addSp delSp modSp mod ord modNotesTx">
        <pc:chgData name="김명중" userId="82544523-628a-4928-b961-599ffec81e7c" providerId="ADAL" clId="{4EBAE8C1-3E45-44AB-BF98-12D700971F30}" dt="2025-03-06T10:07:43.679" v="657" actId="20577"/>
        <pc:sldMkLst>
          <pc:docMk/>
          <pc:sldMk cId="3864577848" sldId="367"/>
        </pc:sldMkLst>
        <pc:spChg chg="mod">
          <ac:chgData name="김명중" userId="82544523-628a-4928-b961-599ffec81e7c" providerId="ADAL" clId="{4EBAE8C1-3E45-44AB-BF98-12D700971F30}" dt="2025-03-06T10:03:42.248" v="456" actId="20577"/>
          <ac:spMkLst>
            <pc:docMk/>
            <pc:sldMk cId="3864577848" sldId="367"/>
            <ac:spMk id="2" creationId="{62D9FF64-0975-4CFD-EB2A-5D9C87C32DEB}"/>
          </ac:spMkLst>
        </pc:spChg>
        <pc:spChg chg="add mod">
          <ac:chgData name="김명중" userId="82544523-628a-4928-b961-599ffec81e7c" providerId="ADAL" clId="{4EBAE8C1-3E45-44AB-BF98-12D700971F30}" dt="2025-03-06T10:07:00.955" v="637" actId="1076"/>
          <ac:spMkLst>
            <pc:docMk/>
            <pc:sldMk cId="3864577848" sldId="367"/>
            <ac:spMk id="4" creationId="{E46CBDDF-85F1-ADBF-3F07-85F649750C5D}"/>
          </ac:spMkLst>
        </pc:spChg>
        <pc:spChg chg="add del mod">
          <ac:chgData name="김명중" userId="82544523-628a-4928-b961-599ffec81e7c" providerId="ADAL" clId="{4EBAE8C1-3E45-44AB-BF98-12D700971F30}" dt="2025-03-06T10:07:30.641" v="655" actId="478"/>
          <ac:spMkLst>
            <pc:docMk/>
            <pc:sldMk cId="3864577848" sldId="367"/>
            <ac:spMk id="8" creationId="{0739B02D-6B81-096F-F950-4E1F7873F9CB}"/>
          </ac:spMkLst>
        </pc:spChg>
        <pc:spChg chg="del mod">
          <ac:chgData name="김명중" userId="82544523-628a-4928-b961-599ffec81e7c" providerId="ADAL" clId="{4EBAE8C1-3E45-44AB-BF98-12D700971F30}" dt="2025-03-06T10:04:14.496" v="462" actId="478"/>
          <ac:spMkLst>
            <pc:docMk/>
            <pc:sldMk cId="3864577848" sldId="367"/>
            <ac:spMk id="9" creationId="{B4409F9C-E980-B5F3-D103-697C1680830A}"/>
          </ac:spMkLst>
        </pc:spChg>
        <pc:picChg chg="del">
          <ac:chgData name="김명중" userId="82544523-628a-4928-b961-599ffec81e7c" providerId="ADAL" clId="{4EBAE8C1-3E45-44AB-BF98-12D700971F30}" dt="2025-03-06T10:07:28.380" v="654" actId="478"/>
          <ac:picMkLst>
            <pc:docMk/>
            <pc:sldMk cId="3864577848" sldId="367"/>
            <ac:picMk id="5" creationId="{7DEA9748-36FE-6E7E-ACE4-106FE723865A}"/>
          </ac:picMkLst>
        </pc:picChg>
        <pc:picChg chg="mod">
          <ac:chgData name="김명중" userId="82544523-628a-4928-b961-599ffec81e7c" providerId="ADAL" clId="{4EBAE8C1-3E45-44AB-BF98-12D700971F30}" dt="2025-03-06T10:07:37.299" v="656" actId="1076"/>
          <ac:picMkLst>
            <pc:docMk/>
            <pc:sldMk cId="3864577848" sldId="367"/>
            <ac:picMk id="7" creationId="{A9BC08F0-65AB-21B8-4317-CD5F8ED2028A}"/>
          </ac:picMkLst>
        </pc:picChg>
      </pc:sldChg>
      <pc:sldChg chg="addSp delSp modSp mod">
        <pc:chgData name="김명중" userId="82544523-628a-4928-b961-599ffec81e7c" providerId="ADAL" clId="{4EBAE8C1-3E45-44AB-BF98-12D700971F30}" dt="2025-03-06T09:48:10.451" v="313" actId="1076"/>
        <pc:sldMkLst>
          <pc:docMk/>
          <pc:sldMk cId="2116193836" sldId="399"/>
        </pc:sldMkLst>
        <pc:spChg chg="mod">
          <ac:chgData name="김명중" userId="82544523-628a-4928-b961-599ffec81e7c" providerId="ADAL" clId="{4EBAE8C1-3E45-44AB-BF98-12D700971F30}" dt="2025-03-06T09:48:01.711" v="310" actId="1076"/>
          <ac:spMkLst>
            <pc:docMk/>
            <pc:sldMk cId="2116193836" sldId="399"/>
            <ac:spMk id="3" creationId="{4E5F7D46-D070-EE3A-2B3B-7DA4FBAA12F0}"/>
          </ac:spMkLst>
        </pc:spChg>
        <pc:spChg chg="del">
          <ac:chgData name="김명중" userId="82544523-628a-4928-b961-599ffec81e7c" providerId="ADAL" clId="{4EBAE8C1-3E45-44AB-BF98-12D700971F30}" dt="2025-03-06T09:20:43.058" v="4" actId="478"/>
          <ac:spMkLst>
            <pc:docMk/>
            <pc:sldMk cId="2116193836" sldId="399"/>
            <ac:spMk id="6" creationId="{FA0638D0-F2B7-048F-B586-8FEC20926835}"/>
          </ac:spMkLst>
        </pc:spChg>
        <pc:graphicFrameChg chg="add mod modGraphic">
          <ac:chgData name="김명중" userId="82544523-628a-4928-b961-599ffec81e7c" providerId="ADAL" clId="{4EBAE8C1-3E45-44AB-BF98-12D700971F30}" dt="2025-03-06T09:48:10.451" v="313" actId="1076"/>
          <ac:graphicFrameMkLst>
            <pc:docMk/>
            <pc:sldMk cId="2116193836" sldId="399"/>
            <ac:graphicFrameMk id="4" creationId="{328CFA3A-6D8B-B72D-D510-E56725E3B638}"/>
          </ac:graphicFrameMkLst>
        </pc:graphicFrameChg>
      </pc:sldChg>
      <pc:sldChg chg="new del">
        <pc:chgData name="김명중" userId="82544523-628a-4928-b961-599ffec81e7c" providerId="ADAL" clId="{4EBAE8C1-3E45-44AB-BF98-12D700971F30}" dt="2025-03-06T10:03:16.808" v="449" actId="47"/>
        <pc:sldMkLst>
          <pc:docMk/>
          <pc:sldMk cId="1017789981" sldId="400"/>
        </pc:sldMkLst>
      </pc:sldChg>
      <pc:sldChg chg="modSp add">
        <pc:chgData name="김명중" userId="82544523-628a-4928-b961-599ffec81e7c" providerId="ADAL" clId="{4EBAE8C1-3E45-44AB-BF98-12D700971F30}" dt="2025-03-06T09:54:46.505" v="377" actId="207"/>
        <pc:sldMkLst>
          <pc:docMk/>
          <pc:sldMk cId="80785565" sldId="401"/>
        </pc:sldMkLst>
        <pc:graphicFrameChg chg="mod">
          <ac:chgData name="김명중" userId="82544523-628a-4928-b961-599ffec81e7c" providerId="ADAL" clId="{4EBAE8C1-3E45-44AB-BF98-12D700971F30}" dt="2025-03-06T09:54:46.505" v="377" actId="207"/>
          <ac:graphicFrameMkLst>
            <pc:docMk/>
            <pc:sldMk cId="80785565" sldId="401"/>
            <ac:graphicFrameMk id="30" creationId="{EE9694EA-B6B1-2A6F-0D32-032E8E8A5DEC}"/>
          </ac:graphicFrameMkLst>
        </pc:graphicFrameChg>
      </pc:sldChg>
      <pc:sldChg chg="addSp delSp modSp new mod modNotesTx">
        <pc:chgData name="김명중" userId="82544523-628a-4928-b961-599ffec81e7c" providerId="ADAL" clId="{4EBAE8C1-3E45-44AB-BF98-12D700971F30}" dt="2025-03-06T10:02:54.651" v="448" actId="1076"/>
        <pc:sldMkLst>
          <pc:docMk/>
          <pc:sldMk cId="2737013661" sldId="402"/>
        </pc:sldMkLst>
        <pc:spChg chg="mod">
          <ac:chgData name="김명중" userId="82544523-628a-4928-b961-599ffec81e7c" providerId="ADAL" clId="{4EBAE8C1-3E45-44AB-BF98-12D700971F30}" dt="2025-03-06T09:55:05.837" v="391" actId="20577"/>
          <ac:spMkLst>
            <pc:docMk/>
            <pc:sldMk cId="2737013661" sldId="402"/>
            <ac:spMk id="2" creationId="{FF986E70-AFE5-B0EA-4614-16E8F0D54101}"/>
          </ac:spMkLst>
        </pc:spChg>
        <pc:spChg chg="del">
          <ac:chgData name="김명중" userId="82544523-628a-4928-b961-599ffec81e7c" providerId="ADAL" clId="{4EBAE8C1-3E45-44AB-BF98-12D700971F30}" dt="2025-03-06T09:57:08.462" v="395" actId="478"/>
          <ac:spMkLst>
            <pc:docMk/>
            <pc:sldMk cId="2737013661" sldId="402"/>
            <ac:spMk id="3" creationId="{00CA6BD4-373A-BD15-13D9-2905F737DE4D}"/>
          </ac:spMkLst>
        </pc:spChg>
        <pc:picChg chg="add mod modCrop">
          <ac:chgData name="김명중" userId="82544523-628a-4928-b961-599ffec81e7c" providerId="ADAL" clId="{4EBAE8C1-3E45-44AB-BF98-12D700971F30}" dt="2025-03-06T10:02:04.577" v="437" actId="1076"/>
          <ac:picMkLst>
            <pc:docMk/>
            <pc:sldMk cId="2737013661" sldId="402"/>
            <ac:picMk id="4" creationId="{2BF53191-1CA9-9583-5A12-68FFF25CAB67}"/>
          </ac:picMkLst>
        </pc:picChg>
        <pc:picChg chg="add mod modCrop">
          <ac:chgData name="김명중" userId="82544523-628a-4928-b961-599ffec81e7c" providerId="ADAL" clId="{4EBAE8C1-3E45-44AB-BF98-12D700971F30}" dt="2025-03-06T10:02:00.809" v="436" actId="1076"/>
          <ac:picMkLst>
            <pc:docMk/>
            <pc:sldMk cId="2737013661" sldId="402"/>
            <ac:picMk id="5" creationId="{DD404B93-31C4-3CF9-D637-5BEA015958D6}"/>
          </ac:picMkLst>
        </pc:picChg>
        <pc:picChg chg="add mod modCrop">
          <ac:chgData name="김명중" userId="82544523-628a-4928-b961-599ffec81e7c" providerId="ADAL" clId="{4EBAE8C1-3E45-44AB-BF98-12D700971F30}" dt="2025-03-06T10:02:04.577" v="437" actId="1076"/>
          <ac:picMkLst>
            <pc:docMk/>
            <pc:sldMk cId="2737013661" sldId="402"/>
            <ac:picMk id="6" creationId="{AE884706-A8C9-517C-810B-39DA9420138D}"/>
          </ac:picMkLst>
        </pc:picChg>
        <pc:picChg chg="add mod">
          <ac:chgData name="김명중" userId="82544523-628a-4928-b961-599ffec81e7c" providerId="ADAL" clId="{4EBAE8C1-3E45-44AB-BF98-12D700971F30}" dt="2025-03-06T10:02:06.910" v="438" actId="1076"/>
          <ac:picMkLst>
            <pc:docMk/>
            <pc:sldMk cId="2737013661" sldId="402"/>
            <ac:picMk id="7" creationId="{B5E7DC84-070D-7CC0-CC73-514FBE19032E}"/>
          </ac:picMkLst>
        </pc:picChg>
        <pc:picChg chg="add mod">
          <ac:chgData name="김명중" userId="82544523-628a-4928-b961-599ffec81e7c" providerId="ADAL" clId="{4EBAE8C1-3E45-44AB-BF98-12D700971F30}" dt="2025-03-06T10:02:08.008" v="439" actId="1076"/>
          <ac:picMkLst>
            <pc:docMk/>
            <pc:sldMk cId="2737013661" sldId="402"/>
            <ac:picMk id="8" creationId="{DEB92425-22A8-10EF-D0BD-5FEAFBEE5E05}"/>
          </ac:picMkLst>
        </pc:picChg>
        <pc:picChg chg="add mod">
          <ac:chgData name="김명중" userId="82544523-628a-4928-b961-599ffec81e7c" providerId="ADAL" clId="{4EBAE8C1-3E45-44AB-BF98-12D700971F30}" dt="2025-03-06T10:02:27.722" v="441" actId="1076"/>
          <ac:picMkLst>
            <pc:docMk/>
            <pc:sldMk cId="2737013661" sldId="402"/>
            <ac:picMk id="9" creationId="{315DD76E-F3AB-4FAB-D17F-5AD8DCDEA529}"/>
          </ac:picMkLst>
        </pc:picChg>
        <pc:picChg chg="add mod">
          <ac:chgData name="김명중" userId="82544523-628a-4928-b961-599ffec81e7c" providerId="ADAL" clId="{4EBAE8C1-3E45-44AB-BF98-12D700971F30}" dt="2025-03-06T10:02:37.201" v="444" actId="1076"/>
          <ac:picMkLst>
            <pc:docMk/>
            <pc:sldMk cId="2737013661" sldId="402"/>
            <ac:picMk id="10" creationId="{F57C6F6A-1210-8C06-BDE5-0142947B0E9D}"/>
          </ac:picMkLst>
        </pc:picChg>
        <pc:picChg chg="add mod">
          <ac:chgData name="김명중" userId="82544523-628a-4928-b961-599ffec81e7c" providerId="ADAL" clId="{4EBAE8C1-3E45-44AB-BF98-12D700971F30}" dt="2025-03-06T10:02:44.314" v="446" actId="1076"/>
          <ac:picMkLst>
            <pc:docMk/>
            <pc:sldMk cId="2737013661" sldId="402"/>
            <ac:picMk id="11" creationId="{2AEA24ED-B326-EFB0-C956-EC2C210BD177}"/>
          </ac:picMkLst>
        </pc:picChg>
        <pc:picChg chg="add mod">
          <ac:chgData name="김명중" userId="82544523-628a-4928-b961-599ffec81e7c" providerId="ADAL" clId="{4EBAE8C1-3E45-44AB-BF98-12D700971F30}" dt="2025-03-06T10:02:54.651" v="448" actId="1076"/>
          <ac:picMkLst>
            <pc:docMk/>
            <pc:sldMk cId="2737013661" sldId="402"/>
            <ac:picMk id="12" creationId="{B5B08F6C-B713-776C-E944-265259116449}"/>
          </ac:picMkLst>
        </pc:picChg>
        <pc:picChg chg="add del mod">
          <ac:chgData name="김명중" userId="82544523-628a-4928-b961-599ffec81e7c" providerId="ADAL" clId="{4EBAE8C1-3E45-44AB-BF98-12D700971F30}" dt="2025-03-06T09:59:04.458" v="399" actId="478"/>
          <ac:picMkLst>
            <pc:docMk/>
            <pc:sldMk cId="2737013661" sldId="402"/>
            <ac:picMk id="2050" creationId="{B630AB31-3F7E-FFC5-19F1-55C5FB8983E0}"/>
          </ac:picMkLst>
        </pc:picChg>
        <pc:picChg chg="add">
          <ac:chgData name="김명중" userId="82544523-628a-4928-b961-599ffec81e7c" providerId="ADAL" clId="{4EBAE8C1-3E45-44AB-BF98-12D700971F30}" dt="2025-03-06T09:59:05.468" v="400"/>
          <ac:picMkLst>
            <pc:docMk/>
            <pc:sldMk cId="2737013661" sldId="402"/>
            <ac:picMk id="2052" creationId="{CA9DAF47-959D-251E-135E-28CA43F70B6F}"/>
          </ac:picMkLst>
        </pc:picChg>
        <pc:picChg chg="add mod">
          <ac:chgData name="김명중" userId="82544523-628a-4928-b961-599ffec81e7c" providerId="ADAL" clId="{4EBAE8C1-3E45-44AB-BF98-12D700971F30}" dt="2025-03-06T09:59:28.291" v="402"/>
          <ac:picMkLst>
            <pc:docMk/>
            <pc:sldMk cId="2737013661" sldId="402"/>
            <ac:picMk id="2054" creationId="{4BD8B487-0F25-4A0C-ED47-7A512F11C8D7}"/>
          </ac:picMkLst>
        </pc:picChg>
      </pc:sldChg>
      <pc:sldChg chg="addSp delSp modSp new mod modNotesTx">
        <pc:chgData name="김명중" userId="82544523-628a-4928-b961-599ffec81e7c" providerId="ADAL" clId="{4EBAE8C1-3E45-44AB-BF98-12D700971F30}" dt="2025-03-06T10:07:55.221" v="662" actId="20577"/>
        <pc:sldMkLst>
          <pc:docMk/>
          <pc:sldMk cId="370691695" sldId="403"/>
        </pc:sldMkLst>
        <pc:spChg chg="mod">
          <ac:chgData name="김명중" userId="82544523-628a-4928-b961-599ffec81e7c" providerId="ADAL" clId="{4EBAE8C1-3E45-44AB-BF98-12D700971F30}" dt="2025-03-06T10:07:24.103" v="653" actId="20577"/>
          <ac:spMkLst>
            <pc:docMk/>
            <pc:sldMk cId="370691695" sldId="403"/>
            <ac:spMk id="2" creationId="{CB9651E0-37F3-DEAC-D1B6-CF93D79540BA}"/>
          </ac:spMkLst>
        </pc:spChg>
        <pc:spChg chg="del">
          <ac:chgData name="김명중" userId="82544523-628a-4928-b961-599ffec81e7c" providerId="ADAL" clId="{4EBAE8C1-3E45-44AB-BF98-12D700971F30}" dt="2025-03-06T10:07:14.272" v="642"/>
          <ac:spMkLst>
            <pc:docMk/>
            <pc:sldMk cId="370691695" sldId="403"/>
            <ac:spMk id="3" creationId="{E2EAE908-CE34-9B68-03E5-A0EFA1798C4D}"/>
          </ac:spMkLst>
        </pc:spChg>
        <pc:picChg chg="add mod">
          <ac:chgData name="김명중" userId="82544523-628a-4928-b961-599ffec81e7c" providerId="ADAL" clId="{4EBAE8C1-3E45-44AB-BF98-12D700971F30}" dt="2025-03-06T10:07:14.272" v="642"/>
          <ac:picMkLst>
            <pc:docMk/>
            <pc:sldMk cId="370691695" sldId="403"/>
            <ac:picMk id="4" creationId="{3745D0F3-A1F0-29EA-7747-FB3E17E4AC1A}"/>
          </ac:picMkLst>
        </pc:picChg>
      </pc:sldChg>
      <pc:sldChg chg="addSp delSp modSp new add del mod modNotesTx">
        <pc:chgData name="김명중" userId="82544523-628a-4928-b961-599ffec81e7c" providerId="ADAL" clId="{4EBAE8C1-3E45-44AB-BF98-12D700971F30}" dt="2025-03-06T10:16:43.489" v="1025" actId="47"/>
        <pc:sldMkLst>
          <pc:docMk/>
          <pc:sldMk cId="4158120667" sldId="404"/>
        </pc:sldMkLst>
        <pc:spChg chg="mod">
          <ac:chgData name="김명중" userId="82544523-628a-4928-b961-599ffec81e7c" providerId="ADAL" clId="{4EBAE8C1-3E45-44AB-BF98-12D700971F30}" dt="2025-03-06T10:10:02.084" v="702" actId="20577"/>
          <ac:spMkLst>
            <pc:docMk/>
            <pc:sldMk cId="4158120667" sldId="404"/>
            <ac:spMk id="2" creationId="{69D53D29-C8B4-66DA-0C36-9645D03123E4}"/>
          </ac:spMkLst>
        </pc:spChg>
        <pc:spChg chg="del">
          <ac:chgData name="김명중" userId="82544523-628a-4928-b961-599ffec81e7c" providerId="ADAL" clId="{4EBAE8C1-3E45-44AB-BF98-12D700971F30}" dt="2025-03-06T10:11:26.742" v="703"/>
          <ac:spMkLst>
            <pc:docMk/>
            <pc:sldMk cId="4158120667" sldId="404"/>
            <ac:spMk id="3" creationId="{959306A0-C0AA-4DD4-30F3-381347368570}"/>
          </ac:spMkLst>
        </pc:spChg>
        <pc:spChg chg="add del mod">
          <ac:chgData name="김명중" userId="82544523-628a-4928-b961-599ffec81e7c" providerId="ADAL" clId="{4EBAE8C1-3E45-44AB-BF98-12D700971F30}" dt="2025-03-06T10:15:48.400" v="1015"/>
          <ac:spMkLst>
            <pc:docMk/>
            <pc:sldMk cId="4158120667" sldId="404"/>
            <ac:spMk id="4" creationId="{13EF2545-7EFC-B262-ABF6-1633D51340E9}"/>
          </ac:spMkLst>
        </pc:spChg>
        <pc:picChg chg="add mod">
          <ac:chgData name="김명중" userId="82544523-628a-4928-b961-599ffec81e7c" providerId="ADAL" clId="{4EBAE8C1-3E45-44AB-BF98-12D700971F30}" dt="2025-03-06T10:14:15.098" v="920" actId="1076"/>
          <ac:picMkLst>
            <pc:docMk/>
            <pc:sldMk cId="4158120667" sldId="404"/>
            <ac:picMk id="3074" creationId="{75B665B7-16F1-5515-C7C7-4D52A40C12A2}"/>
          </ac:picMkLst>
        </pc:picChg>
      </pc:sldChg>
      <pc:sldChg chg="new del">
        <pc:chgData name="김명중" userId="82544523-628a-4928-b961-599ffec81e7c" providerId="ADAL" clId="{4EBAE8C1-3E45-44AB-BF98-12D700971F30}" dt="2025-03-06T10:16:13.292" v="1017" actId="47"/>
        <pc:sldMkLst>
          <pc:docMk/>
          <pc:sldMk cId="132363986" sldId="405"/>
        </pc:sldMkLst>
      </pc:sldChg>
      <pc:sldChg chg="addSp modSp new mod modNotesTx">
        <pc:chgData name="김명중" userId="82544523-628a-4928-b961-599ffec81e7c" providerId="ADAL" clId="{4EBAE8C1-3E45-44AB-BF98-12D700971F30}" dt="2025-03-06T10:21:38.324" v="1140" actId="403"/>
        <pc:sldMkLst>
          <pc:docMk/>
          <pc:sldMk cId="3766980926" sldId="405"/>
        </pc:sldMkLst>
        <pc:spChg chg="mod">
          <ac:chgData name="김명중" userId="82544523-628a-4928-b961-599ffec81e7c" providerId="ADAL" clId="{4EBAE8C1-3E45-44AB-BF98-12D700971F30}" dt="2025-03-06T10:19:08.156" v="1117" actId="1076"/>
          <ac:spMkLst>
            <pc:docMk/>
            <pc:sldMk cId="3766980926" sldId="405"/>
            <ac:spMk id="2" creationId="{C3FFBD08-4DB0-B9B0-A48E-CA2DD2F9A18B}"/>
          </ac:spMkLst>
        </pc:spChg>
        <pc:spChg chg="mod">
          <ac:chgData name="김명중" userId="82544523-628a-4928-b961-599ffec81e7c" providerId="ADAL" clId="{4EBAE8C1-3E45-44AB-BF98-12D700971F30}" dt="2025-03-06T10:21:38.324" v="1140" actId="403"/>
          <ac:spMkLst>
            <pc:docMk/>
            <pc:sldMk cId="3766980926" sldId="405"/>
            <ac:spMk id="3" creationId="{B4981966-ADCD-66BA-C3DD-D8ED972D28AB}"/>
          </ac:spMkLst>
        </pc:spChg>
        <pc:picChg chg="add mod">
          <ac:chgData name="김명중" userId="82544523-628a-4928-b961-599ffec81e7c" providerId="ADAL" clId="{4EBAE8C1-3E45-44AB-BF98-12D700971F30}" dt="2025-03-06T10:19:11.654" v="1119" actId="1076"/>
          <ac:picMkLst>
            <pc:docMk/>
            <pc:sldMk cId="3766980926" sldId="405"/>
            <ac:picMk id="4" creationId="{BAE23747-07D5-2CED-56BD-91B2E1784302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6068FDE-C800-4DEA-B54E-FF78C3276732}" type="doc">
      <dgm:prSet loTypeId="urn:microsoft.com/office/officeart/2005/8/layout/hierarchy6" loCatId="hierarchy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pPr latinLnBrk="1"/>
          <a:endParaRPr lang="ko-KR" altLang="en-US"/>
        </a:p>
      </dgm:t>
    </dgm:pt>
    <dgm:pt modelId="{45E914FE-0B77-448D-B87F-B18D504DF8FF}">
      <dgm:prSet phldrT="[텍스트]" custT="1"/>
      <dgm:spPr/>
      <dgm:t>
        <a:bodyPr/>
        <a:lstStyle/>
        <a:p>
          <a:pPr latinLnBrk="1"/>
          <a:r>
            <a:rPr lang="en-US" altLang="ko-KR" sz="2400" b="1" dirty="0"/>
            <a:t>Tachycardia ECG</a:t>
          </a:r>
          <a:endParaRPr lang="ko-KR" altLang="en-US" sz="1800" b="1" dirty="0"/>
        </a:p>
      </dgm:t>
    </dgm:pt>
    <dgm:pt modelId="{AC84B2F8-8688-4897-AB8C-325163B1A358}" type="parTrans" cxnId="{256F5FDE-770D-4B5B-8CA6-475A26C3BA5D}">
      <dgm:prSet/>
      <dgm:spPr/>
      <dgm:t>
        <a:bodyPr/>
        <a:lstStyle/>
        <a:p>
          <a:pPr latinLnBrk="1"/>
          <a:endParaRPr lang="ko-KR" altLang="en-US" sz="1600" b="1">
            <a:solidFill>
              <a:schemeClr val="tx1"/>
            </a:solidFill>
          </a:endParaRPr>
        </a:p>
      </dgm:t>
    </dgm:pt>
    <dgm:pt modelId="{17CF98B5-1650-43EB-B992-F5C03BB7EF94}" type="sibTrans" cxnId="{256F5FDE-770D-4B5B-8CA6-475A26C3BA5D}">
      <dgm:prSet/>
      <dgm:spPr/>
      <dgm:t>
        <a:bodyPr/>
        <a:lstStyle/>
        <a:p>
          <a:pPr latinLnBrk="1"/>
          <a:endParaRPr lang="ko-KR" altLang="en-US" sz="1600" b="1">
            <a:solidFill>
              <a:schemeClr val="tx1"/>
            </a:solidFill>
          </a:endParaRPr>
        </a:p>
      </dgm:t>
    </dgm:pt>
    <dgm:pt modelId="{BA5A3D15-72B1-403A-96D5-D3CA438ADECD}">
      <dgm:prSet phldrT="[텍스트]" custT="1"/>
      <dgm:spPr/>
      <dgm:t>
        <a:bodyPr/>
        <a:lstStyle/>
        <a:p>
          <a:pPr latinLnBrk="1"/>
          <a:r>
            <a:rPr lang="en-US" altLang="ko-KR" sz="2000" b="1" dirty="0"/>
            <a:t>Narrow QRS (&lt;120msec)</a:t>
          </a:r>
          <a:endParaRPr lang="ko-KR" altLang="en-US" sz="2000" b="1" dirty="0"/>
        </a:p>
      </dgm:t>
    </dgm:pt>
    <dgm:pt modelId="{3F90E38A-E541-4BEB-90DE-F5E942F0C3A5}" type="parTrans" cxnId="{E3CE425E-886A-4603-940F-5CB9208CA87A}">
      <dgm:prSet/>
      <dgm:spPr/>
      <dgm:t>
        <a:bodyPr/>
        <a:lstStyle/>
        <a:p>
          <a:pPr latinLnBrk="1"/>
          <a:endParaRPr lang="ko-KR" altLang="en-US" sz="1600" b="1">
            <a:solidFill>
              <a:schemeClr val="tx1"/>
            </a:solidFill>
          </a:endParaRPr>
        </a:p>
      </dgm:t>
    </dgm:pt>
    <dgm:pt modelId="{FD256846-028B-4066-9757-FDF03EE23A80}" type="sibTrans" cxnId="{E3CE425E-886A-4603-940F-5CB9208CA87A}">
      <dgm:prSet/>
      <dgm:spPr/>
      <dgm:t>
        <a:bodyPr/>
        <a:lstStyle/>
        <a:p>
          <a:pPr latinLnBrk="1"/>
          <a:endParaRPr lang="ko-KR" altLang="en-US" sz="1600" b="1">
            <a:solidFill>
              <a:schemeClr val="tx1"/>
            </a:solidFill>
          </a:endParaRPr>
        </a:p>
      </dgm:t>
    </dgm:pt>
    <dgm:pt modelId="{F4841393-D19E-44FB-9F3A-DD46ADD6072C}">
      <dgm:prSet phldrT="[텍스트]" custT="1"/>
      <dgm:spPr/>
      <dgm:t>
        <a:bodyPr/>
        <a:lstStyle/>
        <a:p>
          <a:pPr latinLnBrk="1"/>
          <a:r>
            <a:rPr lang="en-US" altLang="ko-KR" sz="2000" b="1" dirty="0"/>
            <a:t>Wide QRS</a:t>
          </a:r>
          <a:br>
            <a:rPr lang="en-US" altLang="ko-KR" sz="2000" b="1" dirty="0"/>
          </a:br>
          <a:r>
            <a:rPr lang="en-US" altLang="ko-KR" sz="2000" b="1" dirty="0"/>
            <a:t>(&gt;120msec)</a:t>
          </a:r>
          <a:endParaRPr lang="ko-KR" altLang="en-US" sz="2000" b="1" dirty="0"/>
        </a:p>
      </dgm:t>
    </dgm:pt>
    <dgm:pt modelId="{2F2808B5-5169-4CE4-8C2E-1540E57CEDCB}" type="parTrans" cxnId="{E25D56ED-B352-4ACB-BE98-9848F8998B76}">
      <dgm:prSet/>
      <dgm:spPr/>
      <dgm:t>
        <a:bodyPr/>
        <a:lstStyle/>
        <a:p>
          <a:pPr latinLnBrk="1"/>
          <a:endParaRPr lang="ko-KR" altLang="en-US" sz="1600" b="1">
            <a:solidFill>
              <a:schemeClr val="tx1"/>
            </a:solidFill>
          </a:endParaRPr>
        </a:p>
      </dgm:t>
    </dgm:pt>
    <dgm:pt modelId="{716DF8D4-58CA-41F0-B53F-9B03C77B5ED3}" type="sibTrans" cxnId="{E25D56ED-B352-4ACB-BE98-9848F8998B76}">
      <dgm:prSet/>
      <dgm:spPr/>
      <dgm:t>
        <a:bodyPr/>
        <a:lstStyle/>
        <a:p>
          <a:pPr latinLnBrk="1"/>
          <a:endParaRPr lang="ko-KR" altLang="en-US" sz="1600" b="1">
            <a:solidFill>
              <a:schemeClr val="tx1"/>
            </a:solidFill>
          </a:endParaRPr>
        </a:p>
      </dgm:t>
    </dgm:pt>
    <dgm:pt modelId="{A626EC9D-5099-4FCB-AB3A-C53A0E461F56}">
      <dgm:prSet custT="1"/>
      <dgm:spPr/>
      <dgm:t>
        <a:bodyPr/>
        <a:lstStyle/>
        <a:p>
          <a:pPr latinLnBrk="1"/>
          <a:r>
            <a:rPr lang="en-US" altLang="ko-KR" sz="1600" b="1"/>
            <a:t>Regular</a:t>
          </a:r>
          <a:endParaRPr lang="ko-KR" altLang="en-US" sz="1600" b="1" dirty="0"/>
        </a:p>
      </dgm:t>
    </dgm:pt>
    <dgm:pt modelId="{28EADBFA-BF57-469A-B7A5-E3E7A1D22BC8}" type="parTrans" cxnId="{6B36A260-A21A-4129-9491-C51D83DC2AAD}">
      <dgm:prSet/>
      <dgm:spPr/>
      <dgm:t>
        <a:bodyPr/>
        <a:lstStyle/>
        <a:p>
          <a:pPr latinLnBrk="1"/>
          <a:endParaRPr lang="ko-KR" altLang="en-US" sz="1600" b="1">
            <a:solidFill>
              <a:schemeClr val="tx1"/>
            </a:solidFill>
          </a:endParaRPr>
        </a:p>
      </dgm:t>
    </dgm:pt>
    <dgm:pt modelId="{36CFADBC-E8B8-4919-B762-AAE7A6F88CC0}" type="sibTrans" cxnId="{6B36A260-A21A-4129-9491-C51D83DC2AAD}">
      <dgm:prSet/>
      <dgm:spPr/>
      <dgm:t>
        <a:bodyPr/>
        <a:lstStyle/>
        <a:p>
          <a:pPr latinLnBrk="1"/>
          <a:endParaRPr lang="ko-KR" altLang="en-US" sz="1600" b="1">
            <a:solidFill>
              <a:schemeClr val="tx1"/>
            </a:solidFill>
          </a:endParaRPr>
        </a:p>
      </dgm:t>
    </dgm:pt>
    <dgm:pt modelId="{D9EF98F2-EDB5-4F02-95B4-210632F7841E}">
      <dgm:prSet custT="1"/>
      <dgm:spPr/>
      <dgm:t>
        <a:bodyPr/>
        <a:lstStyle/>
        <a:p>
          <a:pPr latinLnBrk="1"/>
          <a:r>
            <a:rPr lang="en-US" altLang="ko-KR" sz="1600" b="1"/>
            <a:t>Irregular</a:t>
          </a:r>
          <a:endParaRPr lang="ko-KR" altLang="en-US" sz="1600" b="1" dirty="0"/>
        </a:p>
      </dgm:t>
    </dgm:pt>
    <dgm:pt modelId="{4CA07076-EBD4-488F-A215-E89AAC7B3A6F}" type="parTrans" cxnId="{5E066BF8-0A41-4288-ABC1-975C45C32EFE}">
      <dgm:prSet/>
      <dgm:spPr/>
      <dgm:t>
        <a:bodyPr/>
        <a:lstStyle/>
        <a:p>
          <a:pPr latinLnBrk="1"/>
          <a:endParaRPr lang="ko-KR" altLang="en-US" sz="1600" b="1">
            <a:solidFill>
              <a:schemeClr val="tx1"/>
            </a:solidFill>
          </a:endParaRPr>
        </a:p>
      </dgm:t>
    </dgm:pt>
    <dgm:pt modelId="{BAF9A728-DE84-454E-AF6E-BE7D95392724}" type="sibTrans" cxnId="{5E066BF8-0A41-4288-ABC1-975C45C32EFE}">
      <dgm:prSet/>
      <dgm:spPr/>
      <dgm:t>
        <a:bodyPr/>
        <a:lstStyle/>
        <a:p>
          <a:pPr latinLnBrk="1"/>
          <a:endParaRPr lang="ko-KR" altLang="en-US" sz="1600" b="1">
            <a:solidFill>
              <a:schemeClr val="tx1"/>
            </a:solidFill>
          </a:endParaRPr>
        </a:p>
      </dgm:t>
    </dgm:pt>
    <dgm:pt modelId="{F9CA4788-7D4D-4342-A67E-D5A5279CA7DD}">
      <dgm:prSet custT="1"/>
      <dgm:spPr/>
      <dgm:t>
        <a:bodyPr/>
        <a:lstStyle/>
        <a:p>
          <a:pPr latinLnBrk="1"/>
          <a:r>
            <a:rPr lang="en-US" altLang="ko-KR" sz="1600" b="1" dirty="0"/>
            <a:t>Regular</a:t>
          </a:r>
          <a:endParaRPr lang="ko-KR" altLang="en-US" sz="1600" b="1" dirty="0"/>
        </a:p>
      </dgm:t>
    </dgm:pt>
    <dgm:pt modelId="{F1CC38B0-29CF-46A8-8088-E24CF86ACFED}" type="parTrans" cxnId="{B361700F-82C5-46D0-95CB-4B1750E49471}">
      <dgm:prSet/>
      <dgm:spPr/>
      <dgm:t>
        <a:bodyPr/>
        <a:lstStyle/>
        <a:p>
          <a:pPr latinLnBrk="1"/>
          <a:endParaRPr lang="ko-KR" altLang="en-US" sz="1600" b="1">
            <a:solidFill>
              <a:schemeClr val="tx1"/>
            </a:solidFill>
          </a:endParaRPr>
        </a:p>
      </dgm:t>
    </dgm:pt>
    <dgm:pt modelId="{D762FB21-C6A5-4E65-8F92-0D40F8EECB31}" type="sibTrans" cxnId="{B361700F-82C5-46D0-95CB-4B1750E49471}">
      <dgm:prSet/>
      <dgm:spPr/>
      <dgm:t>
        <a:bodyPr/>
        <a:lstStyle/>
        <a:p>
          <a:pPr latinLnBrk="1"/>
          <a:endParaRPr lang="ko-KR" altLang="en-US" sz="1600" b="1">
            <a:solidFill>
              <a:schemeClr val="tx1"/>
            </a:solidFill>
          </a:endParaRPr>
        </a:p>
      </dgm:t>
    </dgm:pt>
    <dgm:pt modelId="{D9623EA8-A12A-4CC2-AC54-9B72E412DA61}">
      <dgm:prSet custT="1"/>
      <dgm:spPr/>
      <dgm:t>
        <a:bodyPr/>
        <a:lstStyle/>
        <a:p>
          <a:pPr latinLnBrk="1"/>
          <a:r>
            <a:rPr lang="en-US" altLang="ko-KR" sz="1600" b="1" dirty="0"/>
            <a:t>Irregular</a:t>
          </a:r>
          <a:endParaRPr lang="ko-KR" altLang="en-US" sz="1600" b="1" dirty="0"/>
        </a:p>
      </dgm:t>
    </dgm:pt>
    <dgm:pt modelId="{BFF6BFFB-7366-4DEF-B7D2-75DA10B2AE34}" type="parTrans" cxnId="{C3D5BA6E-AA70-476F-AFE3-FC3EEE026730}">
      <dgm:prSet/>
      <dgm:spPr/>
      <dgm:t>
        <a:bodyPr/>
        <a:lstStyle/>
        <a:p>
          <a:pPr latinLnBrk="1"/>
          <a:endParaRPr lang="ko-KR" altLang="en-US" sz="1600" b="1">
            <a:solidFill>
              <a:schemeClr val="tx1"/>
            </a:solidFill>
          </a:endParaRPr>
        </a:p>
      </dgm:t>
    </dgm:pt>
    <dgm:pt modelId="{92A983F4-5B24-4EFC-A2CE-203E123221EC}" type="sibTrans" cxnId="{C3D5BA6E-AA70-476F-AFE3-FC3EEE026730}">
      <dgm:prSet/>
      <dgm:spPr/>
      <dgm:t>
        <a:bodyPr/>
        <a:lstStyle/>
        <a:p>
          <a:pPr latinLnBrk="1"/>
          <a:endParaRPr lang="ko-KR" altLang="en-US" sz="1600" b="1">
            <a:solidFill>
              <a:schemeClr val="tx1"/>
            </a:solidFill>
          </a:endParaRPr>
        </a:p>
      </dgm:t>
    </dgm:pt>
    <dgm:pt modelId="{6B55B70F-D24B-4F17-A008-C45AD7BDC17B}">
      <dgm:prSet custT="1"/>
      <dgm:spPr/>
      <dgm:t>
        <a:bodyPr/>
        <a:lstStyle/>
        <a:p>
          <a:pPr algn="l" latinLnBrk="1">
            <a:lnSpc>
              <a:spcPct val="50000"/>
            </a:lnSpc>
          </a:pPr>
          <a:r>
            <a:rPr lang="en-US" altLang="ko-KR" sz="1600" b="1"/>
            <a:t>Sinus tachycardia</a:t>
          </a:r>
        </a:p>
        <a:p>
          <a:pPr algn="l" latinLnBrk="1">
            <a:lnSpc>
              <a:spcPct val="50000"/>
            </a:lnSpc>
          </a:pPr>
          <a:r>
            <a:rPr lang="en-US" altLang="ko-KR" sz="1600" b="1"/>
            <a:t>SVT (AVNRT, AVRT)</a:t>
          </a:r>
        </a:p>
        <a:p>
          <a:pPr algn="l" latinLnBrk="1">
            <a:lnSpc>
              <a:spcPct val="50000"/>
            </a:lnSpc>
          </a:pPr>
          <a:r>
            <a:rPr lang="en-US" altLang="ko-KR" sz="1600" b="1"/>
            <a:t>AT/AFL</a:t>
          </a:r>
        </a:p>
        <a:p>
          <a:pPr algn="l" latinLnBrk="1">
            <a:lnSpc>
              <a:spcPct val="50000"/>
            </a:lnSpc>
          </a:pPr>
          <a:r>
            <a:rPr lang="en-US" altLang="ko-KR" sz="1600" b="1"/>
            <a:t>JT</a:t>
          </a:r>
          <a:endParaRPr lang="en-US" altLang="ko-KR" sz="1600" b="1" dirty="0"/>
        </a:p>
      </dgm:t>
    </dgm:pt>
    <dgm:pt modelId="{B81C9148-C722-4ABF-9D9E-0615BF2A4F21}" type="parTrans" cxnId="{9C301BDD-10B5-4562-B36C-BBBB1DF174EA}">
      <dgm:prSet/>
      <dgm:spPr/>
      <dgm:t>
        <a:bodyPr/>
        <a:lstStyle/>
        <a:p>
          <a:pPr latinLnBrk="1"/>
          <a:endParaRPr lang="ko-KR" altLang="en-US" sz="1600" b="1">
            <a:solidFill>
              <a:schemeClr val="tx1"/>
            </a:solidFill>
          </a:endParaRPr>
        </a:p>
      </dgm:t>
    </dgm:pt>
    <dgm:pt modelId="{85BDD9A6-F5CF-45F6-AC14-5FEF15371021}" type="sibTrans" cxnId="{9C301BDD-10B5-4562-B36C-BBBB1DF174EA}">
      <dgm:prSet/>
      <dgm:spPr/>
      <dgm:t>
        <a:bodyPr/>
        <a:lstStyle/>
        <a:p>
          <a:pPr latinLnBrk="1"/>
          <a:endParaRPr lang="ko-KR" altLang="en-US" sz="1600" b="1">
            <a:solidFill>
              <a:schemeClr val="tx1"/>
            </a:solidFill>
          </a:endParaRPr>
        </a:p>
      </dgm:t>
    </dgm:pt>
    <dgm:pt modelId="{0D0CF86B-8998-4D8D-90BC-4725BCCD96E2}">
      <dgm:prSet custT="1"/>
      <dgm:spPr/>
      <dgm:t>
        <a:bodyPr spcFirstLastPara="0" vert="horz" wrap="square" lIns="45720" tIns="45720" rIns="45720" bIns="45720" numCol="1" spcCol="1270" anchor="ctr" anchorCtr="0"/>
        <a:lstStyle/>
        <a:p>
          <a:pPr marL="0" lvl="0" indent="0" algn="l" defTabSz="533400" latinLnBrk="1">
            <a:lnSpc>
              <a:spcPct val="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600" b="1" kern="1200" dirty="0">
              <a:latin typeface="맑은 고딕" panose="02110004020202020204"/>
              <a:ea typeface="맑은 고딕" panose="020B0503020000020004" pitchFamily="50" charset="-127"/>
              <a:cs typeface="+mn-cs"/>
            </a:rPr>
            <a:t>VT</a:t>
          </a:r>
        </a:p>
        <a:p>
          <a:pPr marL="0" lvl="0" indent="0" algn="l" defTabSz="533400" latinLnBrk="1">
            <a:lnSpc>
              <a:spcPct val="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600" b="1" kern="1200" dirty="0">
              <a:latin typeface="맑은 고딕" panose="02110004020202020204"/>
              <a:ea typeface="맑은 고딕" panose="020B0503020000020004" pitchFamily="50" charset="-127"/>
              <a:cs typeface="+mn-cs"/>
            </a:rPr>
            <a:t>SVT aberrancy</a:t>
          </a:r>
        </a:p>
        <a:p>
          <a:pPr marL="0" lvl="0" indent="0" algn="l" defTabSz="533400" latinLnBrk="1">
            <a:lnSpc>
              <a:spcPct val="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600" b="1" kern="1200" dirty="0">
              <a:latin typeface="맑은 고딕" panose="02110004020202020204"/>
              <a:ea typeface="맑은 고딕" panose="020B0503020000020004" pitchFamily="50" charset="-127"/>
              <a:cs typeface="+mn-cs"/>
            </a:rPr>
            <a:t>Antidromic AVRT</a:t>
          </a:r>
          <a:endParaRPr lang="ko-KR" altLang="en-US" sz="1600" b="1" kern="1200" dirty="0">
            <a:latin typeface="맑은 고딕" panose="02110004020202020204"/>
            <a:ea typeface="맑은 고딕" panose="020B0503020000020004" pitchFamily="50" charset="-127"/>
            <a:cs typeface="+mn-cs"/>
          </a:endParaRPr>
        </a:p>
      </dgm:t>
    </dgm:pt>
    <dgm:pt modelId="{61153596-50E4-487C-BC30-96B0F1D0C95D}" type="parTrans" cxnId="{B9C32BE2-25D3-4E1B-8949-E13EABD38F50}">
      <dgm:prSet/>
      <dgm:spPr/>
      <dgm:t>
        <a:bodyPr/>
        <a:lstStyle/>
        <a:p>
          <a:pPr latinLnBrk="1"/>
          <a:endParaRPr lang="ko-KR" altLang="en-US" sz="1600" b="1">
            <a:solidFill>
              <a:schemeClr val="tx1"/>
            </a:solidFill>
          </a:endParaRPr>
        </a:p>
      </dgm:t>
    </dgm:pt>
    <dgm:pt modelId="{D7D48B3A-CB0F-4245-8DF2-F554D1A79B95}" type="sibTrans" cxnId="{B9C32BE2-25D3-4E1B-8949-E13EABD38F50}">
      <dgm:prSet/>
      <dgm:spPr/>
      <dgm:t>
        <a:bodyPr/>
        <a:lstStyle/>
        <a:p>
          <a:pPr latinLnBrk="1"/>
          <a:endParaRPr lang="ko-KR" altLang="en-US" sz="1600" b="1">
            <a:solidFill>
              <a:schemeClr val="tx1"/>
            </a:solidFill>
          </a:endParaRPr>
        </a:p>
      </dgm:t>
    </dgm:pt>
    <dgm:pt modelId="{E2BF5F2C-74E9-4277-97A3-C87671B6CDFF}">
      <dgm:prSet custT="1"/>
      <dgm:spPr/>
      <dgm:t>
        <a:bodyPr spcFirstLastPara="0" vert="horz" wrap="square" lIns="45720" tIns="45720" rIns="45720" bIns="45720" numCol="1" spcCol="1270" anchor="ctr" anchorCtr="0"/>
        <a:lstStyle/>
        <a:p>
          <a:pPr marL="0" lvl="0" indent="0" algn="l" defTabSz="533400" latinLnBrk="1">
            <a:lnSpc>
              <a:spcPct val="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600" b="1" kern="1200" dirty="0">
              <a:latin typeface="맑은 고딕" panose="02110004020202020204"/>
              <a:ea typeface="맑은 고딕" panose="020B0503020000020004" pitchFamily="50" charset="-127"/>
              <a:cs typeface="+mn-cs"/>
            </a:rPr>
            <a:t>PMVT</a:t>
          </a:r>
        </a:p>
        <a:p>
          <a:pPr marL="0" lvl="0" indent="0" algn="l" defTabSz="533400" latinLnBrk="1">
            <a:lnSpc>
              <a:spcPct val="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600" b="1" kern="1200" dirty="0">
              <a:latin typeface="맑은 고딕" panose="02110004020202020204"/>
              <a:ea typeface="맑은 고딕" panose="020B0503020000020004" pitchFamily="50" charset="-127"/>
              <a:cs typeface="+mn-cs"/>
            </a:rPr>
            <a:t>AF + WPW</a:t>
          </a:r>
        </a:p>
        <a:p>
          <a:pPr marL="0" lvl="0" indent="0" algn="l" defTabSz="533400" latinLnBrk="1">
            <a:lnSpc>
              <a:spcPct val="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600" b="1" kern="1200" dirty="0">
              <a:latin typeface="맑은 고딕" panose="02110004020202020204"/>
              <a:ea typeface="맑은 고딕" panose="020B0503020000020004" pitchFamily="50" charset="-127"/>
              <a:cs typeface="+mn-cs"/>
            </a:rPr>
            <a:t>AF + BBB</a:t>
          </a:r>
        </a:p>
        <a:p>
          <a:pPr marL="0" lvl="0" indent="0" algn="l" defTabSz="533400" latinLnBrk="1">
            <a:lnSpc>
              <a:spcPct val="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600" b="1" kern="1200" dirty="0" err="1">
              <a:latin typeface="맑은 고딕" panose="02110004020202020204"/>
              <a:ea typeface="맑은 고딕" panose="020B0503020000020004" pitchFamily="50" charset="-127"/>
              <a:cs typeface="+mn-cs"/>
            </a:rPr>
            <a:t>HyperK</a:t>
          </a:r>
          <a:r>
            <a:rPr lang="en-US" altLang="ko-KR" sz="1600" b="1" kern="1200" dirty="0">
              <a:latin typeface="맑은 고딕" panose="02110004020202020204"/>
              <a:ea typeface="맑은 고딕" panose="020B0503020000020004" pitchFamily="50" charset="-127"/>
              <a:cs typeface="+mn-cs"/>
            </a:rPr>
            <a:t>+</a:t>
          </a:r>
          <a:endParaRPr lang="ko-KR" altLang="en-US" sz="1600" b="1" kern="1200" dirty="0">
            <a:latin typeface="맑은 고딕" panose="02110004020202020204"/>
            <a:ea typeface="맑은 고딕" panose="020B0503020000020004" pitchFamily="50" charset="-127"/>
            <a:cs typeface="+mn-cs"/>
          </a:endParaRPr>
        </a:p>
      </dgm:t>
    </dgm:pt>
    <dgm:pt modelId="{8981104B-4B52-4779-B830-920D34EBE78B}" type="parTrans" cxnId="{C0DF109F-9F1D-4AA3-BFAD-F3109FC178E8}">
      <dgm:prSet/>
      <dgm:spPr/>
      <dgm:t>
        <a:bodyPr/>
        <a:lstStyle/>
        <a:p>
          <a:pPr latinLnBrk="1"/>
          <a:endParaRPr lang="ko-KR" altLang="en-US" sz="1600" b="1">
            <a:solidFill>
              <a:schemeClr val="tx1"/>
            </a:solidFill>
          </a:endParaRPr>
        </a:p>
      </dgm:t>
    </dgm:pt>
    <dgm:pt modelId="{F1FFE403-F866-43B9-AF09-08341E7D64BA}" type="sibTrans" cxnId="{C0DF109F-9F1D-4AA3-BFAD-F3109FC178E8}">
      <dgm:prSet/>
      <dgm:spPr/>
      <dgm:t>
        <a:bodyPr/>
        <a:lstStyle/>
        <a:p>
          <a:pPr latinLnBrk="1"/>
          <a:endParaRPr lang="ko-KR" altLang="en-US" sz="1600" b="1">
            <a:solidFill>
              <a:schemeClr val="tx1"/>
            </a:solidFill>
          </a:endParaRPr>
        </a:p>
      </dgm:t>
    </dgm:pt>
    <dgm:pt modelId="{07740D95-3DE5-4CCB-A788-F0F2E1B7A77E}">
      <dgm:prSet custT="1"/>
      <dgm:spPr/>
      <dgm:t>
        <a:bodyPr/>
        <a:lstStyle/>
        <a:p>
          <a:pPr algn="l" latinLnBrk="1">
            <a:lnSpc>
              <a:spcPct val="50000"/>
            </a:lnSpc>
          </a:pPr>
          <a:r>
            <a:rPr lang="en-US" altLang="ko-KR" sz="1600" b="1" dirty="0"/>
            <a:t>AF</a:t>
          </a:r>
        </a:p>
        <a:p>
          <a:pPr algn="l" latinLnBrk="1">
            <a:lnSpc>
              <a:spcPct val="50000"/>
            </a:lnSpc>
          </a:pPr>
          <a:r>
            <a:rPr lang="en-US" altLang="ko-KR" sz="1600" b="1" dirty="0"/>
            <a:t>AFL with variable conduction</a:t>
          </a:r>
        </a:p>
        <a:p>
          <a:pPr algn="l" latinLnBrk="1">
            <a:lnSpc>
              <a:spcPct val="50000"/>
            </a:lnSpc>
          </a:pPr>
          <a:r>
            <a:rPr lang="en-US" altLang="ko-KR" sz="1600" b="1" dirty="0"/>
            <a:t>Multifocal AT</a:t>
          </a:r>
          <a:endParaRPr lang="ko-KR" altLang="en-US" sz="1600" b="1" dirty="0"/>
        </a:p>
      </dgm:t>
    </dgm:pt>
    <dgm:pt modelId="{EC50BAD7-0C87-47D8-8616-1CA1297EC338}" type="sibTrans" cxnId="{5E83A319-D47F-4437-B753-2480C72176C0}">
      <dgm:prSet/>
      <dgm:spPr/>
      <dgm:t>
        <a:bodyPr/>
        <a:lstStyle/>
        <a:p>
          <a:pPr latinLnBrk="1"/>
          <a:endParaRPr lang="ko-KR" altLang="en-US" sz="1600" b="1">
            <a:solidFill>
              <a:schemeClr val="tx1"/>
            </a:solidFill>
          </a:endParaRPr>
        </a:p>
      </dgm:t>
    </dgm:pt>
    <dgm:pt modelId="{65E01395-1848-4933-BD08-475472EB7822}" type="parTrans" cxnId="{5E83A319-D47F-4437-B753-2480C72176C0}">
      <dgm:prSet/>
      <dgm:spPr/>
      <dgm:t>
        <a:bodyPr/>
        <a:lstStyle/>
        <a:p>
          <a:pPr latinLnBrk="1"/>
          <a:endParaRPr lang="ko-KR" altLang="en-US" sz="1600" b="1">
            <a:solidFill>
              <a:schemeClr val="tx1"/>
            </a:solidFill>
          </a:endParaRPr>
        </a:p>
      </dgm:t>
    </dgm:pt>
    <dgm:pt modelId="{B5E87449-2738-4511-B96C-7E23E421434F}" type="pres">
      <dgm:prSet presAssocID="{96068FDE-C800-4DEA-B54E-FF78C3276732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8198258F-F352-428E-B989-34F009A06F7C}" type="pres">
      <dgm:prSet presAssocID="{96068FDE-C800-4DEA-B54E-FF78C3276732}" presName="hierFlow" presStyleCnt="0"/>
      <dgm:spPr/>
    </dgm:pt>
    <dgm:pt modelId="{B94A50AE-3730-4CCE-9556-D11158A34CFD}" type="pres">
      <dgm:prSet presAssocID="{96068FDE-C800-4DEA-B54E-FF78C3276732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3CCB5DD5-72FD-475B-992F-54F86399E70E}" type="pres">
      <dgm:prSet presAssocID="{45E914FE-0B77-448D-B87F-B18D504DF8FF}" presName="Name14" presStyleCnt="0"/>
      <dgm:spPr/>
    </dgm:pt>
    <dgm:pt modelId="{B1B0832B-B6EF-4719-AB6A-0238C193133F}" type="pres">
      <dgm:prSet presAssocID="{45E914FE-0B77-448D-B87F-B18D504DF8FF}" presName="level1Shape" presStyleLbl="node0" presStyleIdx="0" presStyleCnt="1" custScaleX="367834" custScaleY="82144" custLinFactNeighborY="-42056">
        <dgm:presLayoutVars>
          <dgm:chPref val="3"/>
        </dgm:presLayoutVars>
      </dgm:prSet>
      <dgm:spPr/>
    </dgm:pt>
    <dgm:pt modelId="{FBDE5AD9-2D98-4B6F-947A-D7247A2817F6}" type="pres">
      <dgm:prSet presAssocID="{45E914FE-0B77-448D-B87F-B18D504DF8FF}" presName="hierChild2" presStyleCnt="0"/>
      <dgm:spPr/>
    </dgm:pt>
    <dgm:pt modelId="{1D8AC409-A719-49C8-9258-B4375ECC35EA}" type="pres">
      <dgm:prSet presAssocID="{3F90E38A-E541-4BEB-90DE-F5E942F0C3A5}" presName="Name19" presStyleLbl="parChTrans1D2" presStyleIdx="0" presStyleCnt="2"/>
      <dgm:spPr/>
    </dgm:pt>
    <dgm:pt modelId="{B310194C-58ED-49AD-B6B4-3FF6A7BAA983}" type="pres">
      <dgm:prSet presAssocID="{BA5A3D15-72B1-403A-96D5-D3CA438ADECD}" presName="Name21" presStyleCnt="0"/>
      <dgm:spPr/>
    </dgm:pt>
    <dgm:pt modelId="{18E9BACC-6A6D-491A-B379-243F0DF87188}" type="pres">
      <dgm:prSet presAssocID="{BA5A3D15-72B1-403A-96D5-D3CA438ADECD}" presName="level2Shape" presStyleLbl="node2" presStyleIdx="0" presStyleCnt="2" custScaleX="236526" custScaleY="119082"/>
      <dgm:spPr/>
    </dgm:pt>
    <dgm:pt modelId="{EA0168C9-FC80-4AC6-A4E4-535A81A81E18}" type="pres">
      <dgm:prSet presAssocID="{BA5A3D15-72B1-403A-96D5-D3CA438ADECD}" presName="hierChild3" presStyleCnt="0"/>
      <dgm:spPr/>
    </dgm:pt>
    <dgm:pt modelId="{AEC50AED-3165-4EC3-B755-EFCA4CBE021D}" type="pres">
      <dgm:prSet presAssocID="{28EADBFA-BF57-469A-B7A5-E3E7A1D22BC8}" presName="Name19" presStyleLbl="parChTrans1D3" presStyleIdx="0" presStyleCnt="4"/>
      <dgm:spPr/>
    </dgm:pt>
    <dgm:pt modelId="{AC909F3C-FDF9-4EB5-B143-96B1256FA362}" type="pres">
      <dgm:prSet presAssocID="{A626EC9D-5099-4FCB-AB3A-C53A0E461F56}" presName="Name21" presStyleCnt="0"/>
      <dgm:spPr/>
    </dgm:pt>
    <dgm:pt modelId="{8BF5EA74-B947-42C2-823C-39502878A2B5}" type="pres">
      <dgm:prSet presAssocID="{A626EC9D-5099-4FCB-AB3A-C53A0E461F56}" presName="level2Shape" presStyleLbl="node3" presStyleIdx="0" presStyleCnt="4" custScaleX="159484" custScaleY="109997"/>
      <dgm:spPr/>
    </dgm:pt>
    <dgm:pt modelId="{0338FC7C-E820-4DCB-B605-7D482856B728}" type="pres">
      <dgm:prSet presAssocID="{A626EC9D-5099-4FCB-AB3A-C53A0E461F56}" presName="hierChild3" presStyleCnt="0"/>
      <dgm:spPr/>
    </dgm:pt>
    <dgm:pt modelId="{E986249A-30B1-4D2C-AE8A-D034D5EA9B08}" type="pres">
      <dgm:prSet presAssocID="{B81C9148-C722-4ABF-9D9E-0615BF2A4F21}" presName="Name19" presStyleLbl="parChTrans1D4" presStyleIdx="0" presStyleCnt="4"/>
      <dgm:spPr/>
    </dgm:pt>
    <dgm:pt modelId="{96EFA1EE-012B-4D72-A39B-13827FA688DE}" type="pres">
      <dgm:prSet presAssocID="{6B55B70F-D24B-4F17-A008-C45AD7BDC17B}" presName="Name21" presStyleCnt="0"/>
      <dgm:spPr/>
    </dgm:pt>
    <dgm:pt modelId="{5BA0C77B-370C-4E81-B477-33446B7C77A1}" type="pres">
      <dgm:prSet presAssocID="{6B55B70F-D24B-4F17-A008-C45AD7BDC17B}" presName="level2Shape" presStyleLbl="node4" presStyleIdx="0" presStyleCnt="4" custScaleX="237113" custScaleY="354822"/>
      <dgm:spPr/>
    </dgm:pt>
    <dgm:pt modelId="{A7FFB477-5726-4D89-A7E4-E0D2EB93B86C}" type="pres">
      <dgm:prSet presAssocID="{6B55B70F-D24B-4F17-A008-C45AD7BDC17B}" presName="hierChild3" presStyleCnt="0"/>
      <dgm:spPr/>
    </dgm:pt>
    <dgm:pt modelId="{D260821C-B33F-427C-A707-6347BFD7F838}" type="pres">
      <dgm:prSet presAssocID="{4CA07076-EBD4-488F-A215-E89AAC7B3A6F}" presName="Name19" presStyleLbl="parChTrans1D3" presStyleIdx="1" presStyleCnt="4"/>
      <dgm:spPr/>
    </dgm:pt>
    <dgm:pt modelId="{FEBE33AA-ADF4-482F-B2EA-98F8DCA5EC8E}" type="pres">
      <dgm:prSet presAssocID="{D9EF98F2-EDB5-4F02-95B4-210632F7841E}" presName="Name21" presStyleCnt="0"/>
      <dgm:spPr/>
    </dgm:pt>
    <dgm:pt modelId="{508ACF8B-BF56-4738-B208-9387E1A5CA7F}" type="pres">
      <dgm:prSet presAssocID="{D9EF98F2-EDB5-4F02-95B4-210632F7841E}" presName="level2Shape" presStyleLbl="node3" presStyleIdx="1" presStyleCnt="4" custScaleX="159484" custScaleY="109997"/>
      <dgm:spPr/>
    </dgm:pt>
    <dgm:pt modelId="{D23C2DDC-6080-42EA-B028-700A4227DFA2}" type="pres">
      <dgm:prSet presAssocID="{D9EF98F2-EDB5-4F02-95B4-210632F7841E}" presName="hierChild3" presStyleCnt="0"/>
      <dgm:spPr/>
    </dgm:pt>
    <dgm:pt modelId="{D80BAFC1-724A-4645-8512-E518C39FA607}" type="pres">
      <dgm:prSet presAssocID="{65E01395-1848-4933-BD08-475472EB7822}" presName="Name19" presStyleLbl="parChTrans1D4" presStyleIdx="1" presStyleCnt="4"/>
      <dgm:spPr/>
    </dgm:pt>
    <dgm:pt modelId="{54EF6530-3515-43FA-8DFA-80B436787493}" type="pres">
      <dgm:prSet presAssocID="{07740D95-3DE5-4CCB-A788-F0F2E1B7A77E}" presName="Name21" presStyleCnt="0"/>
      <dgm:spPr/>
    </dgm:pt>
    <dgm:pt modelId="{E5938F83-86FD-40A0-A5BE-D16A740223EC}" type="pres">
      <dgm:prSet presAssocID="{07740D95-3DE5-4CCB-A788-F0F2E1B7A77E}" presName="level2Shape" presStyleLbl="node4" presStyleIdx="1" presStyleCnt="4" custScaleX="237113" custScaleY="354822"/>
      <dgm:spPr/>
    </dgm:pt>
    <dgm:pt modelId="{9950567F-EAF7-44BD-85C0-211D3EC3C2F1}" type="pres">
      <dgm:prSet presAssocID="{07740D95-3DE5-4CCB-A788-F0F2E1B7A77E}" presName="hierChild3" presStyleCnt="0"/>
      <dgm:spPr/>
    </dgm:pt>
    <dgm:pt modelId="{DF5F9FDF-13AD-4341-AAD0-F5DD476FE303}" type="pres">
      <dgm:prSet presAssocID="{2F2808B5-5169-4CE4-8C2E-1540E57CEDCB}" presName="Name19" presStyleLbl="parChTrans1D2" presStyleIdx="1" presStyleCnt="2"/>
      <dgm:spPr/>
    </dgm:pt>
    <dgm:pt modelId="{F0F6E35F-531E-4804-9E54-228AF9680DCE}" type="pres">
      <dgm:prSet presAssocID="{F4841393-D19E-44FB-9F3A-DD46ADD6072C}" presName="Name21" presStyleCnt="0"/>
      <dgm:spPr/>
    </dgm:pt>
    <dgm:pt modelId="{A996D228-D368-475A-837D-900FB79EC359}" type="pres">
      <dgm:prSet presAssocID="{F4841393-D19E-44FB-9F3A-DD46ADD6072C}" presName="level2Shape" presStyleLbl="node2" presStyleIdx="1" presStyleCnt="2" custScaleX="236526" custScaleY="119082"/>
      <dgm:spPr/>
    </dgm:pt>
    <dgm:pt modelId="{6226EC41-4966-41ED-ACF3-475BC1485F1C}" type="pres">
      <dgm:prSet presAssocID="{F4841393-D19E-44FB-9F3A-DD46ADD6072C}" presName="hierChild3" presStyleCnt="0"/>
      <dgm:spPr/>
    </dgm:pt>
    <dgm:pt modelId="{2E2C0772-0970-43BF-A254-28EB0E445F3F}" type="pres">
      <dgm:prSet presAssocID="{F1CC38B0-29CF-46A8-8088-E24CF86ACFED}" presName="Name19" presStyleLbl="parChTrans1D3" presStyleIdx="2" presStyleCnt="4"/>
      <dgm:spPr/>
    </dgm:pt>
    <dgm:pt modelId="{15F1321B-9609-4B87-9B68-B0B899621C59}" type="pres">
      <dgm:prSet presAssocID="{F9CA4788-7D4D-4342-A67E-D5A5279CA7DD}" presName="Name21" presStyleCnt="0"/>
      <dgm:spPr/>
    </dgm:pt>
    <dgm:pt modelId="{451D770C-BF3F-480E-A3D0-F1FBDD2247E7}" type="pres">
      <dgm:prSet presAssocID="{F9CA4788-7D4D-4342-A67E-D5A5279CA7DD}" presName="level2Shape" presStyleLbl="node3" presStyleIdx="2" presStyleCnt="4" custScaleX="159484" custScaleY="109997"/>
      <dgm:spPr/>
    </dgm:pt>
    <dgm:pt modelId="{D0A293AA-122C-4993-AD18-829196CD2C63}" type="pres">
      <dgm:prSet presAssocID="{F9CA4788-7D4D-4342-A67E-D5A5279CA7DD}" presName="hierChild3" presStyleCnt="0"/>
      <dgm:spPr/>
    </dgm:pt>
    <dgm:pt modelId="{8C487E4B-726C-48A4-93DE-D135E270E6B6}" type="pres">
      <dgm:prSet presAssocID="{61153596-50E4-487C-BC30-96B0F1D0C95D}" presName="Name19" presStyleLbl="parChTrans1D4" presStyleIdx="2" presStyleCnt="4"/>
      <dgm:spPr/>
    </dgm:pt>
    <dgm:pt modelId="{DB30A4D5-1797-462C-8FD9-4E8957370D5B}" type="pres">
      <dgm:prSet presAssocID="{0D0CF86B-8998-4D8D-90BC-4725BCCD96E2}" presName="Name21" presStyleCnt="0"/>
      <dgm:spPr/>
    </dgm:pt>
    <dgm:pt modelId="{AD3FEECB-B937-4211-8878-F7C718AC907D}" type="pres">
      <dgm:prSet presAssocID="{0D0CF86B-8998-4D8D-90BC-4725BCCD96E2}" presName="level2Shape" presStyleLbl="node4" presStyleIdx="2" presStyleCnt="4" custScaleX="215692" custScaleY="354822"/>
      <dgm:spPr>
        <a:xfrm>
          <a:off x="4278790" y="2971816"/>
          <a:ext cx="2160000" cy="1547262"/>
        </a:xfrm>
        <a:prstGeom prst="roundRect">
          <a:avLst>
            <a:gd name="adj" fmla="val 10000"/>
          </a:avLst>
        </a:prstGeom>
      </dgm:spPr>
    </dgm:pt>
    <dgm:pt modelId="{56D3E8B2-A3C8-46BA-BE3F-BBAC63AA3C08}" type="pres">
      <dgm:prSet presAssocID="{0D0CF86B-8998-4D8D-90BC-4725BCCD96E2}" presName="hierChild3" presStyleCnt="0"/>
      <dgm:spPr/>
    </dgm:pt>
    <dgm:pt modelId="{62CBA11D-9BB4-4EF1-A8A8-200CC4F09D74}" type="pres">
      <dgm:prSet presAssocID="{BFF6BFFB-7366-4DEF-B7D2-75DA10B2AE34}" presName="Name19" presStyleLbl="parChTrans1D3" presStyleIdx="3" presStyleCnt="4"/>
      <dgm:spPr/>
    </dgm:pt>
    <dgm:pt modelId="{29572770-A16B-41DE-A5BD-53F545055A8F}" type="pres">
      <dgm:prSet presAssocID="{D9623EA8-A12A-4CC2-AC54-9B72E412DA61}" presName="Name21" presStyleCnt="0"/>
      <dgm:spPr/>
    </dgm:pt>
    <dgm:pt modelId="{49C0B25B-44B0-493C-97D1-AF50AC6B5BB4}" type="pres">
      <dgm:prSet presAssocID="{D9623EA8-A12A-4CC2-AC54-9B72E412DA61}" presName="level2Shape" presStyleLbl="node3" presStyleIdx="3" presStyleCnt="4" custScaleX="159484" custScaleY="109997"/>
      <dgm:spPr/>
    </dgm:pt>
    <dgm:pt modelId="{8872DB3E-EBA2-4A8A-9238-1F9BC87250A9}" type="pres">
      <dgm:prSet presAssocID="{D9623EA8-A12A-4CC2-AC54-9B72E412DA61}" presName="hierChild3" presStyleCnt="0"/>
      <dgm:spPr/>
    </dgm:pt>
    <dgm:pt modelId="{FC7ABC18-26E4-4E57-9844-D47D7E35C2B7}" type="pres">
      <dgm:prSet presAssocID="{8981104B-4B52-4779-B830-920D34EBE78B}" presName="Name19" presStyleLbl="parChTrans1D4" presStyleIdx="3" presStyleCnt="4"/>
      <dgm:spPr/>
    </dgm:pt>
    <dgm:pt modelId="{64D1904D-C1B6-420C-92DF-87DF401777A2}" type="pres">
      <dgm:prSet presAssocID="{E2BF5F2C-74E9-4277-97A3-C87671B6CDFF}" presName="Name21" presStyleCnt="0"/>
      <dgm:spPr/>
    </dgm:pt>
    <dgm:pt modelId="{F27D6D1D-4D48-48E5-90AC-E5D82B39CFE8}" type="pres">
      <dgm:prSet presAssocID="{E2BF5F2C-74E9-4277-97A3-C87671B6CDFF}" presName="level2Shape" presStyleLbl="node4" presStyleIdx="3" presStyleCnt="4" custScaleX="245260" custScaleY="354976" custLinFactNeighborX="341" custLinFactNeighborY="1067"/>
      <dgm:spPr>
        <a:xfrm>
          <a:off x="6720484" y="2971816"/>
          <a:ext cx="938975" cy="1306747"/>
        </a:xfrm>
        <a:prstGeom prst="roundRect">
          <a:avLst>
            <a:gd name="adj" fmla="val 10000"/>
          </a:avLst>
        </a:prstGeom>
      </dgm:spPr>
    </dgm:pt>
    <dgm:pt modelId="{6A679D39-6028-4219-83DA-DD8380D152D6}" type="pres">
      <dgm:prSet presAssocID="{E2BF5F2C-74E9-4277-97A3-C87671B6CDFF}" presName="hierChild3" presStyleCnt="0"/>
      <dgm:spPr/>
    </dgm:pt>
    <dgm:pt modelId="{6A14F718-D367-4F6B-BAEC-01AD2446F43D}" type="pres">
      <dgm:prSet presAssocID="{96068FDE-C800-4DEA-B54E-FF78C3276732}" presName="bgShapesFlow" presStyleCnt="0"/>
      <dgm:spPr/>
    </dgm:pt>
  </dgm:ptLst>
  <dgm:cxnLst>
    <dgm:cxn modelId="{EB661100-89D3-4AA9-AF03-BD77499908C1}" type="presOf" srcId="{BFF6BFFB-7366-4DEF-B7D2-75DA10B2AE34}" destId="{62CBA11D-9BB4-4EF1-A8A8-200CC4F09D74}" srcOrd="0" destOrd="0" presId="urn:microsoft.com/office/officeart/2005/8/layout/hierarchy6"/>
    <dgm:cxn modelId="{C0264904-44D8-4FEF-9245-0E4B5EFB675F}" type="presOf" srcId="{2F2808B5-5169-4CE4-8C2E-1540E57CEDCB}" destId="{DF5F9FDF-13AD-4341-AAD0-F5DD476FE303}" srcOrd="0" destOrd="0" presId="urn:microsoft.com/office/officeart/2005/8/layout/hierarchy6"/>
    <dgm:cxn modelId="{B361700F-82C5-46D0-95CB-4B1750E49471}" srcId="{F4841393-D19E-44FB-9F3A-DD46ADD6072C}" destId="{F9CA4788-7D4D-4342-A67E-D5A5279CA7DD}" srcOrd="0" destOrd="0" parTransId="{F1CC38B0-29CF-46A8-8088-E24CF86ACFED}" sibTransId="{D762FB21-C6A5-4E65-8F92-0D40F8EECB31}"/>
    <dgm:cxn modelId="{A043E314-5510-4743-B30A-9D2271DF72E7}" type="presOf" srcId="{E2BF5F2C-74E9-4277-97A3-C87671B6CDFF}" destId="{F27D6D1D-4D48-48E5-90AC-E5D82B39CFE8}" srcOrd="0" destOrd="0" presId="urn:microsoft.com/office/officeart/2005/8/layout/hierarchy6"/>
    <dgm:cxn modelId="{5E83A319-D47F-4437-B753-2480C72176C0}" srcId="{D9EF98F2-EDB5-4F02-95B4-210632F7841E}" destId="{07740D95-3DE5-4CCB-A788-F0F2E1B7A77E}" srcOrd="0" destOrd="0" parTransId="{65E01395-1848-4933-BD08-475472EB7822}" sibTransId="{EC50BAD7-0C87-47D8-8616-1CA1297EC338}"/>
    <dgm:cxn modelId="{18FBD21B-028B-4576-A9CA-1C129907DE17}" type="presOf" srcId="{A626EC9D-5099-4FCB-AB3A-C53A0E461F56}" destId="{8BF5EA74-B947-42C2-823C-39502878A2B5}" srcOrd="0" destOrd="0" presId="urn:microsoft.com/office/officeart/2005/8/layout/hierarchy6"/>
    <dgm:cxn modelId="{D1B8651C-38D6-4B63-A524-2FD956A9785F}" type="presOf" srcId="{BA5A3D15-72B1-403A-96D5-D3CA438ADECD}" destId="{18E9BACC-6A6D-491A-B379-243F0DF87188}" srcOrd="0" destOrd="0" presId="urn:microsoft.com/office/officeart/2005/8/layout/hierarchy6"/>
    <dgm:cxn modelId="{FF6C2425-5D91-4E71-8F7C-B929AE625102}" type="presOf" srcId="{D9EF98F2-EDB5-4F02-95B4-210632F7841E}" destId="{508ACF8B-BF56-4738-B208-9387E1A5CA7F}" srcOrd="0" destOrd="0" presId="urn:microsoft.com/office/officeart/2005/8/layout/hierarchy6"/>
    <dgm:cxn modelId="{6DB6B42B-0FD4-4051-A666-A4DDF347AE4A}" type="presOf" srcId="{07740D95-3DE5-4CCB-A788-F0F2E1B7A77E}" destId="{E5938F83-86FD-40A0-A5BE-D16A740223EC}" srcOrd="0" destOrd="0" presId="urn:microsoft.com/office/officeart/2005/8/layout/hierarchy6"/>
    <dgm:cxn modelId="{FFF9302F-823C-49EC-AA96-31E3B0668EDA}" type="presOf" srcId="{4CA07076-EBD4-488F-A215-E89AAC7B3A6F}" destId="{D260821C-B33F-427C-A707-6347BFD7F838}" srcOrd="0" destOrd="0" presId="urn:microsoft.com/office/officeart/2005/8/layout/hierarchy6"/>
    <dgm:cxn modelId="{B653F73A-1885-4171-A369-8CC30DC216B9}" type="presOf" srcId="{6B55B70F-D24B-4F17-A008-C45AD7BDC17B}" destId="{5BA0C77B-370C-4E81-B477-33446B7C77A1}" srcOrd="0" destOrd="0" presId="urn:microsoft.com/office/officeart/2005/8/layout/hierarchy6"/>
    <dgm:cxn modelId="{34717E3E-7A53-47B0-B7BF-80B0FCABE881}" type="presOf" srcId="{D9623EA8-A12A-4CC2-AC54-9B72E412DA61}" destId="{49C0B25B-44B0-493C-97D1-AF50AC6B5BB4}" srcOrd="0" destOrd="0" presId="urn:microsoft.com/office/officeart/2005/8/layout/hierarchy6"/>
    <dgm:cxn modelId="{E3CE425E-886A-4603-940F-5CB9208CA87A}" srcId="{45E914FE-0B77-448D-B87F-B18D504DF8FF}" destId="{BA5A3D15-72B1-403A-96D5-D3CA438ADECD}" srcOrd="0" destOrd="0" parTransId="{3F90E38A-E541-4BEB-90DE-F5E942F0C3A5}" sibTransId="{FD256846-028B-4066-9757-FDF03EE23A80}"/>
    <dgm:cxn modelId="{6B36A260-A21A-4129-9491-C51D83DC2AAD}" srcId="{BA5A3D15-72B1-403A-96D5-D3CA438ADECD}" destId="{A626EC9D-5099-4FCB-AB3A-C53A0E461F56}" srcOrd="0" destOrd="0" parTransId="{28EADBFA-BF57-469A-B7A5-E3E7A1D22BC8}" sibTransId="{36CFADBC-E8B8-4919-B762-AAE7A6F88CC0}"/>
    <dgm:cxn modelId="{F7680142-F17C-4728-B965-1E82EB264BEE}" type="presOf" srcId="{65E01395-1848-4933-BD08-475472EB7822}" destId="{D80BAFC1-724A-4645-8512-E518C39FA607}" srcOrd="0" destOrd="0" presId="urn:microsoft.com/office/officeart/2005/8/layout/hierarchy6"/>
    <dgm:cxn modelId="{26221D64-B80F-4153-A7EA-19B293803EE1}" type="presOf" srcId="{F1CC38B0-29CF-46A8-8088-E24CF86ACFED}" destId="{2E2C0772-0970-43BF-A254-28EB0E445F3F}" srcOrd="0" destOrd="0" presId="urn:microsoft.com/office/officeart/2005/8/layout/hierarchy6"/>
    <dgm:cxn modelId="{C3D5BA6E-AA70-476F-AFE3-FC3EEE026730}" srcId="{F4841393-D19E-44FB-9F3A-DD46ADD6072C}" destId="{D9623EA8-A12A-4CC2-AC54-9B72E412DA61}" srcOrd="1" destOrd="0" parTransId="{BFF6BFFB-7366-4DEF-B7D2-75DA10B2AE34}" sibTransId="{92A983F4-5B24-4EFC-A2CE-203E123221EC}"/>
    <dgm:cxn modelId="{96CEAD81-9190-4CB9-9720-9BBC23C36423}" type="presOf" srcId="{3F90E38A-E541-4BEB-90DE-F5E942F0C3A5}" destId="{1D8AC409-A719-49C8-9258-B4375ECC35EA}" srcOrd="0" destOrd="0" presId="urn:microsoft.com/office/officeart/2005/8/layout/hierarchy6"/>
    <dgm:cxn modelId="{D7E2DF9A-9F80-4765-8FA4-6442057C0126}" type="presOf" srcId="{B81C9148-C722-4ABF-9D9E-0615BF2A4F21}" destId="{E986249A-30B1-4D2C-AE8A-D034D5EA9B08}" srcOrd="0" destOrd="0" presId="urn:microsoft.com/office/officeart/2005/8/layout/hierarchy6"/>
    <dgm:cxn modelId="{C0DF109F-9F1D-4AA3-BFAD-F3109FC178E8}" srcId="{D9623EA8-A12A-4CC2-AC54-9B72E412DA61}" destId="{E2BF5F2C-74E9-4277-97A3-C87671B6CDFF}" srcOrd="0" destOrd="0" parTransId="{8981104B-4B52-4779-B830-920D34EBE78B}" sibTransId="{F1FFE403-F866-43B9-AF09-08341E7D64BA}"/>
    <dgm:cxn modelId="{B70CEB9F-2E56-4249-BD19-1A0EE7BF4A04}" type="presOf" srcId="{45E914FE-0B77-448D-B87F-B18D504DF8FF}" destId="{B1B0832B-B6EF-4719-AB6A-0238C193133F}" srcOrd="0" destOrd="0" presId="urn:microsoft.com/office/officeart/2005/8/layout/hierarchy6"/>
    <dgm:cxn modelId="{336FF1A1-5C04-4D8B-899C-774F57FE21B0}" type="presOf" srcId="{61153596-50E4-487C-BC30-96B0F1D0C95D}" destId="{8C487E4B-726C-48A4-93DE-D135E270E6B6}" srcOrd="0" destOrd="0" presId="urn:microsoft.com/office/officeart/2005/8/layout/hierarchy6"/>
    <dgm:cxn modelId="{006D98B4-CC4D-44F5-B105-8008C70C4773}" type="presOf" srcId="{F4841393-D19E-44FB-9F3A-DD46ADD6072C}" destId="{A996D228-D368-475A-837D-900FB79EC359}" srcOrd="0" destOrd="0" presId="urn:microsoft.com/office/officeart/2005/8/layout/hierarchy6"/>
    <dgm:cxn modelId="{D82923C5-B92E-4AC5-9365-0FFB1316FDF9}" type="presOf" srcId="{8981104B-4B52-4779-B830-920D34EBE78B}" destId="{FC7ABC18-26E4-4E57-9844-D47D7E35C2B7}" srcOrd="0" destOrd="0" presId="urn:microsoft.com/office/officeart/2005/8/layout/hierarchy6"/>
    <dgm:cxn modelId="{9C301BDD-10B5-4562-B36C-BBBB1DF174EA}" srcId="{A626EC9D-5099-4FCB-AB3A-C53A0E461F56}" destId="{6B55B70F-D24B-4F17-A008-C45AD7BDC17B}" srcOrd="0" destOrd="0" parTransId="{B81C9148-C722-4ABF-9D9E-0615BF2A4F21}" sibTransId="{85BDD9A6-F5CF-45F6-AC14-5FEF15371021}"/>
    <dgm:cxn modelId="{256F5FDE-770D-4B5B-8CA6-475A26C3BA5D}" srcId="{96068FDE-C800-4DEA-B54E-FF78C3276732}" destId="{45E914FE-0B77-448D-B87F-B18D504DF8FF}" srcOrd="0" destOrd="0" parTransId="{AC84B2F8-8688-4897-AB8C-325163B1A358}" sibTransId="{17CF98B5-1650-43EB-B992-F5C03BB7EF94}"/>
    <dgm:cxn modelId="{B9C32BE2-25D3-4E1B-8949-E13EABD38F50}" srcId="{F9CA4788-7D4D-4342-A67E-D5A5279CA7DD}" destId="{0D0CF86B-8998-4D8D-90BC-4725BCCD96E2}" srcOrd="0" destOrd="0" parTransId="{61153596-50E4-487C-BC30-96B0F1D0C95D}" sibTransId="{D7D48B3A-CB0F-4245-8DF2-F554D1A79B95}"/>
    <dgm:cxn modelId="{AC61ADE7-9334-4AB8-804F-82366F5B1DF8}" type="presOf" srcId="{96068FDE-C800-4DEA-B54E-FF78C3276732}" destId="{B5E87449-2738-4511-B96C-7E23E421434F}" srcOrd="0" destOrd="0" presId="urn:microsoft.com/office/officeart/2005/8/layout/hierarchy6"/>
    <dgm:cxn modelId="{E25D56ED-B352-4ACB-BE98-9848F8998B76}" srcId="{45E914FE-0B77-448D-B87F-B18D504DF8FF}" destId="{F4841393-D19E-44FB-9F3A-DD46ADD6072C}" srcOrd="1" destOrd="0" parTransId="{2F2808B5-5169-4CE4-8C2E-1540E57CEDCB}" sibTransId="{716DF8D4-58CA-41F0-B53F-9B03C77B5ED3}"/>
    <dgm:cxn modelId="{BE785AF6-7A1B-44CD-9967-F45FAA9996A0}" type="presOf" srcId="{0D0CF86B-8998-4D8D-90BC-4725BCCD96E2}" destId="{AD3FEECB-B937-4211-8878-F7C718AC907D}" srcOrd="0" destOrd="0" presId="urn:microsoft.com/office/officeart/2005/8/layout/hierarchy6"/>
    <dgm:cxn modelId="{2A78A9F6-210F-4621-9B7F-1EB1DF27ACD4}" type="presOf" srcId="{28EADBFA-BF57-469A-B7A5-E3E7A1D22BC8}" destId="{AEC50AED-3165-4EC3-B755-EFCA4CBE021D}" srcOrd="0" destOrd="0" presId="urn:microsoft.com/office/officeart/2005/8/layout/hierarchy6"/>
    <dgm:cxn modelId="{5E066BF8-0A41-4288-ABC1-975C45C32EFE}" srcId="{BA5A3D15-72B1-403A-96D5-D3CA438ADECD}" destId="{D9EF98F2-EDB5-4F02-95B4-210632F7841E}" srcOrd="1" destOrd="0" parTransId="{4CA07076-EBD4-488F-A215-E89AAC7B3A6F}" sibTransId="{BAF9A728-DE84-454E-AF6E-BE7D95392724}"/>
    <dgm:cxn modelId="{DB40BAF9-E9E6-4700-A68B-B19DB01879F4}" type="presOf" srcId="{F9CA4788-7D4D-4342-A67E-D5A5279CA7DD}" destId="{451D770C-BF3F-480E-A3D0-F1FBDD2247E7}" srcOrd="0" destOrd="0" presId="urn:microsoft.com/office/officeart/2005/8/layout/hierarchy6"/>
    <dgm:cxn modelId="{29A90318-DBFB-45E5-A369-C9967B892163}" type="presParOf" srcId="{B5E87449-2738-4511-B96C-7E23E421434F}" destId="{8198258F-F352-428E-B989-34F009A06F7C}" srcOrd="0" destOrd="0" presId="urn:microsoft.com/office/officeart/2005/8/layout/hierarchy6"/>
    <dgm:cxn modelId="{3C7102ED-E629-4998-9931-57515BE7FCB2}" type="presParOf" srcId="{8198258F-F352-428E-B989-34F009A06F7C}" destId="{B94A50AE-3730-4CCE-9556-D11158A34CFD}" srcOrd="0" destOrd="0" presId="urn:microsoft.com/office/officeart/2005/8/layout/hierarchy6"/>
    <dgm:cxn modelId="{AFEC7E41-D4DF-46D1-8085-B4047083363B}" type="presParOf" srcId="{B94A50AE-3730-4CCE-9556-D11158A34CFD}" destId="{3CCB5DD5-72FD-475B-992F-54F86399E70E}" srcOrd="0" destOrd="0" presId="urn:microsoft.com/office/officeart/2005/8/layout/hierarchy6"/>
    <dgm:cxn modelId="{D32D0FF0-38F0-47ED-BD7A-919BFAC3479E}" type="presParOf" srcId="{3CCB5DD5-72FD-475B-992F-54F86399E70E}" destId="{B1B0832B-B6EF-4719-AB6A-0238C193133F}" srcOrd="0" destOrd="0" presId="urn:microsoft.com/office/officeart/2005/8/layout/hierarchy6"/>
    <dgm:cxn modelId="{F876EA1A-682E-4935-8AAB-4205C4C664F7}" type="presParOf" srcId="{3CCB5DD5-72FD-475B-992F-54F86399E70E}" destId="{FBDE5AD9-2D98-4B6F-947A-D7247A2817F6}" srcOrd="1" destOrd="0" presId="urn:microsoft.com/office/officeart/2005/8/layout/hierarchy6"/>
    <dgm:cxn modelId="{581D3DEE-92A8-497B-8110-07C58D1B9654}" type="presParOf" srcId="{FBDE5AD9-2D98-4B6F-947A-D7247A2817F6}" destId="{1D8AC409-A719-49C8-9258-B4375ECC35EA}" srcOrd="0" destOrd="0" presId="urn:microsoft.com/office/officeart/2005/8/layout/hierarchy6"/>
    <dgm:cxn modelId="{2E513F8D-089D-453E-A4DE-9AA69ECAA2F6}" type="presParOf" srcId="{FBDE5AD9-2D98-4B6F-947A-D7247A2817F6}" destId="{B310194C-58ED-49AD-B6B4-3FF6A7BAA983}" srcOrd="1" destOrd="0" presId="urn:microsoft.com/office/officeart/2005/8/layout/hierarchy6"/>
    <dgm:cxn modelId="{D695101F-E1F6-48EA-99D7-C3E7083A7EC0}" type="presParOf" srcId="{B310194C-58ED-49AD-B6B4-3FF6A7BAA983}" destId="{18E9BACC-6A6D-491A-B379-243F0DF87188}" srcOrd="0" destOrd="0" presId="urn:microsoft.com/office/officeart/2005/8/layout/hierarchy6"/>
    <dgm:cxn modelId="{BB4096C0-4350-4FB5-8E33-689AEF8A4CED}" type="presParOf" srcId="{B310194C-58ED-49AD-B6B4-3FF6A7BAA983}" destId="{EA0168C9-FC80-4AC6-A4E4-535A81A81E18}" srcOrd="1" destOrd="0" presId="urn:microsoft.com/office/officeart/2005/8/layout/hierarchy6"/>
    <dgm:cxn modelId="{BD7FA1FC-CCF4-47BA-B3B4-C49D33AE8FBA}" type="presParOf" srcId="{EA0168C9-FC80-4AC6-A4E4-535A81A81E18}" destId="{AEC50AED-3165-4EC3-B755-EFCA4CBE021D}" srcOrd="0" destOrd="0" presId="urn:microsoft.com/office/officeart/2005/8/layout/hierarchy6"/>
    <dgm:cxn modelId="{8BF83EBC-EF26-4140-8B49-367C4A5109FE}" type="presParOf" srcId="{EA0168C9-FC80-4AC6-A4E4-535A81A81E18}" destId="{AC909F3C-FDF9-4EB5-B143-96B1256FA362}" srcOrd="1" destOrd="0" presId="urn:microsoft.com/office/officeart/2005/8/layout/hierarchy6"/>
    <dgm:cxn modelId="{51D24B05-0635-4542-9CF1-423D9CA01179}" type="presParOf" srcId="{AC909F3C-FDF9-4EB5-B143-96B1256FA362}" destId="{8BF5EA74-B947-42C2-823C-39502878A2B5}" srcOrd="0" destOrd="0" presId="urn:microsoft.com/office/officeart/2005/8/layout/hierarchy6"/>
    <dgm:cxn modelId="{E2ABC3E4-6C6F-4D17-8EA3-39700554761C}" type="presParOf" srcId="{AC909F3C-FDF9-4EB5-B143-96B1256FA362}" destId="{0338FC7C-E820-4DCB-B605-7D482856B728}" srcOrd="1" destOrd="0" presId="urn:microsoft.com/office/officeart/2005/8/layout/hierarchy6"/>
    <dgm:cxn modelId="{123F1C73-B4AC-4931-A17F-AD93B2EF918C}" type="presParOf" srcId="{0338FC7C-E820-4DCB-B605-7D482856B728}" destId="{E986249A-30B1-4D2C-AE8A-D034D5EA9B08}" srcOrd="0" destOrd="0" presId="urn:microsoft.com/office/officeart/2005/8/layout/hierarchy6"/>
    <dgm:cxn modelId="{A85E4E3F-71DC-490B-B911-449A0A804586}" type="presParOf" srcId="{0338FC7C-E820-4DCB-B605-7D482856B728}" destId="{96EFA1EE-012B-4D72-A39B-13827FA688DE}" srcOrd="1" destOrd="0" presId="urn:microsoft.com/office/officeart/2005/8/layout/hierarchy6"/>
    <dgm:cxn modelId="{27BC7F7A-F122-4DD2-BDB9-7DAFACAEB71E}" type="presParOf" srcId="{96EFA1EE-012B-4D72-A39B-13827FA688DE}" destId="{5BA0C77B-370C-4E81-B477-33446B7C77A1}" srcOrd="0" destOrd="0" presId="urn:microsoft.com/office/officeart/2005/8/layout/hierarchy6"/>
    <dgm:cxn modelId="{74AE8D6A-E3D8-45D4-9060-0E263D3820D7}" type="presParOf" srcId="{96EFA1EE-012B-4D72-A39B-13827FA688DE}" destId="{A7FFB477-5726-4D89-A7E4-E0D2EB93B86C}" srcOrd="1" destOrd="0" presId="urn:microsoft.com/office/officeart/2005/8/layout/hierarchy6"/>
    <dgm:cxn modelId="{D7FEEDF8-115B-4791-874A-FF57D2D9C3FD}" type="presParOf" srcId="{EA0168C9-FC80-4AC6-A4E4-535A81A81E18}" destId="{D260821C-B33F-427C-A707-6347BFD7F838}" srcOrd="2" destOrd="0" presId="urn:microsoft.com/office/officeart/2005/8/layout/hierarchy6"/>
    <dgm:cxn modelId="{85F9C045-A367-455D-86E8-7921462866EC}" type="presParOf" srcId="{EA0168C9-FC80-4AC6-A4E4-535A81A81E18}" destId="{FEBE33AA-ADF4-482F-B2EA-98F8DCA5EC8E}" srcOrd="3" destOrd="0" presId="urn:microsoft.com/office/officeart/2005/8/layout/hierarchy6"/>
    <dgm:cxn modelId="{B928805D-4B26-47D4-9D50-4641C591BE30}" type="presParOf" srcId="{FEBE33AA-ADF4-482F-B2EA-98F8DCA5EC8E}" destId="{508ACF8B-BF56-4738-B208-9387E1A5CA7F}" srcOrd="0" destOrd="0" presId="urn:microsoft.com/office/officeart/2005/8/layout/hierarchy6"/>
    <dgm:cxn modelId="{180A5B95-14A0-4ECC-96B8-3404FABCDB86}" type="presParOf" srcId="{FEBE33AA-ADF4-482F-B2EA-98F8DCA5EC8E}" destId="{D23C2DDC-6080-42EA-B028-700A4227DFA2}" srcOrd="1" destOrd="0" presId="urn:microsoft.com/office/officeart/2005/8/layout/hierarchy6"/>
    <dgm:cxn modelId="{7DA5DC4F-F21F-4D82-B590-F543291364EA}" type="presParOf" srcId="{D23C2DDC-6080-42EA-B028-700A4227DFA2}" destId="{D80BAFC1-724A-4645-8512-E518C39FA607}" srcOrd="0" destOrd="0" presId="urn:microsoft.com/office/officeart/2005/8/layout/hierarchy6"/>
    <dgm:cxn modelId="{C3FFA7FF-97DB-4883-9C33-8A5B4C677A10}" type="presParOf" srcId="{D23C2DDC-6080-42EA-B028-700A4227DFA2}" destId="{54EF6530-3515-43FA-8DFA-80B436787493}" srcOrd="1" destOrd="0" presId="urn:microsoft.com/office/officeart/2005/8/layout/hierarchy6"/>
    <dgm:cxn modelId="{F65A961B-541B-449A-8842-7748D85AA48D}" type="presParOf" srcId="{54EF6530-3515-43FA-8DFA-80B436787493}" destId="{E5938F83-86FD-40A0-A5BE-D16A740223EC}" srcOrd="0" destOrd="0" presId="urn:microsoft.com/office/officeart/2005/8/layout/hierarchy6"/>
    <dgm:cxn modelId="{45E2AD17-4D2B-49BE-93E9-A56A0EE2EF15}" type="presParOf" srcId="{54EF6530-3515-43FA-8DFA-80B436787493}" destId="{9950567F-EAF7-44BD-85C0-211D3EC3C2F1}" srcOrd="1" destOrd="0" presId="urn:microsoft.com/office/officeart/2005/8/layout/hierarchy6"/>
    <dgm:cxn modelId="{8E0FDD80-71AB-43EE-AF7A-9696F645B48B}" type="presParOf" srcId="{FBDE5AD9-2D98-4B6F-947A-D7247A2817F6}" destId="{DF5F9FDF-13AD-4341-AAD0-F5DD476FE303}" srcOrd="2" destOrd="0" presId="urn:microsoft.com/office/officeart/2005/8/layout/hierarchy6"/>
    <dgm:cxn modelId="{ABDE06BB-44B8-4634-A5E6-7320296DD8A1}" type="presParOf" srcId="{FBDE5AD9-2D98-4B6F-947A-D7247A2817F6}" destId="{F0F6E35F-531E-4804-9E54-228AF9680DCE}" srcOrd="3" destOrd="0" presId="urn:microsoft.com/office/officeart/2005/8/layout/hierarchy6"/>
    <dgm:cxn modelId="{18333EAA-FE39-4DB0-BC73-8A14D927EEB2}" type="presParOf" srcId="{F0F6E35F-531E-4804-9E54-228AF9680DCE}" destId="{A996D228-D368-475A-837D-900FB79EC359}" srcOrd="0" destOrd="0" presId="urn:microsoft.com/office/officeart/2005/8/layout/hierarchy6"/>
    <dgm:cxn modelId="{CBE65253-34F9-40F5-9133-B1B2A788A0EB}" type="presParOf" srcId="{F0F6E35F-531E-4804-9E54-228AF9680DCE}" destId="{6226EC41-4966-41ED-ACF3-475BC1485F1C}" srcOrd="1" destOrd="0" presId="urn:microsoft.com/office/officeart/2005/8/layout/hierarchy6"/>
    <dgm:cxn modelId="{1EC414FA-AB4B-4F4D-AE67-C5EDB8E1D505}" type="presParOf" srcId="{6226EC41-4966-41ED-ACF3-475BC1485F1C}" destId="{2E2C0772-0970-43BF-A254-28EB0E445F3F}" srcOrd="0" destOrd="0" presId="urn:microsoft.com/office/officeart/2005/8/layout/hierarchy6"/>
    <dgm:cxn modelId="{C6E287C0-7941-4022-8B11-546A9D7279D1}" type="presParOf" srcId="{6226EC41-4966-41ED-ACF3-475BC1485F1C}" destId="{15F1321B-9609-4B87-9B68-B0B899621C59}" srcOrd="1" destOrd="0" presId="urn:microsoft.com/office/officeart/2005/8/layout/hierarchy6"/>
    <dgm:cxn modelId="{31CD189E-25C6-42B5-9F5E-084C2EDA381B}" type="presParOf" srcId="{15F1321B-9609-4B87-9B68-B0B899621C59}" destId="{451D770C-BF3F-480E-A3D0-F1FBDD2247E7}" srcOrd="0" destOrd="0" presId="urn:microsoft.com/office/officeart/2005/8/layout/hierarchy6"/>
    <dgm:cxn modelId="{86A74C51-ADD9-4AD4-933F-B348F9C2E3A5}" type="presParOf" srcId="{15F1321B-9609-4B87-9B68-B0B899621C59}" destId="{D0A293AA-122C-4993-AD18-829196CD2C63}" srcOrd="1" destOrd="0" presId="urn:microsoft.com/office/officeart/2005/8/layout/hierarchy6"/>
    <dgm:cxn modelId="{1310FB2C-108B-444C-9A6D-5D8DDD979DD7}" type="presParOf" srcId="{D0A293AA-122C-4993-AD18-829196CD2C63}" destId="{8C487E4B-726C-48A4-93DE-D135E270E6B6}" srcOrd="0" destOrd="0" presId="urn:microsoft.com/office/officeart/2005/8/layout/hierarchy6"/>
    <dgm:cxn modelId="{A136A682-448E-4997-B9D0-7F71C6FBA4E4}" type="presParOf" srcId="{D0A293AA-122C-4993-AD18-829196CD2C63}" destId="{DB30A4D5-1797-462C-8FD9-4E8957370D5B}" srcOrd="1" destOrd="0" presId="urn:microsoft.com/office/officeart/2005/8/layout/hierarchy6"/>
    <dgm:cxn modelId="{BBF18C06-80BB-48E7-AAFF-74F94D48C9CD}" type="presParOf" srcId="{DB30A4D5-1797-462C-8FD9-4E8957370D5B}" destId="{AD3FEECB-B937-4211-8878-F7C718AC907D}" srcOrd="0" destOrd="0" presId="urn:microsoft.com/office/officeart/2005/8/layout/hierarchy6"/>
    <dgm:cxn modelId="{7DCF54C2-9B3D-4094-908F-C599F37F0243}" type="presParOf" srcId="{DB30A4D5-1797-462C-8FD9-4E8957370D5B}" destId="{56D3E8B2-A3C8-46BA-BE3F-BBAC63AA3C08}" srcOrd="1" destOrd="0" presId="urn:microsoft.com/office/officeart/2005/8/layout/hierarchy6"/>
    <dgm:cxn modelId="{6A6B5FC4-9174-40B5-8AE1-8199E086C10A}" type="presParOf" srcId="{6226EC41-4966-41ED-ACF3-475BC1485F1C}" destId="{62CBA11D-9BB4-4EF1-A8A8-200CC4F09D74}" srcOrd="2" destOrd="0" presId="urn:microsoft.com/office/officeart/2005/8/layout/hierarchy6"/>
    <dgm:cxn modelId="{196DABDA-895E-4F84-85B4-8DA1B1113252}" type="presParOf" srcId="{6226EC41-4966-41ED-ACF3-475BC1485F1C}" destId="{29572770-A16B-41DE-A5BD-53F545055A8F}" srcOrd="3" destOrd="0" presId="urn:microsoft.com/office/officeart/2005/8/layout/hierarchy6"/>
    <dgm:cxn modelId="{7B57F242-A501-4384-93DE-1261DE19E433}" type="presParOf" srcId="{29572770-A16B-41DE-A5BD-53F545055A8F}" destId="{49C0B25B-44B0-493C-97D1-AF50AC6B5BB4}" srcOrd="0" destOrd="0" presId="urn:microsoft.com/office/officeart/2005/8/layout/hierarchy6"/>
    <dgm:cxn modelId="{9E5EC776-251E-432D-9EFB-7A7B23790D87}" type="presParOf" srcId="{29572770-A16B-41DE-A5BD-53F545055A8F}" destId="{8872DB3E-EBA2-4A8A-9238-1F9BC87250A9}" srcOrd="1" destOrd="0" presId="urn:microsoft.com/office/officeart/2005/8/layout/hierarchy6"/>
    <dgm:cxn modelId="{45E177BD-332C-41BD-9183-387A82F58147}" type="presParOf" srcId="{8872DB3E-EBA2-4A8A-9238-1F9BC87250A9}" destId="{FC7ABC18-26E4-4E57-9844-D47D7E35C2B7}" srcOrd="0" destOrd="0" presId="urn:microsoft.com/office/officeart/2005/8/layout/hierarchy6"/>
    <dgm:cxn modelId="{F38841D3-C7F5-4F00-BB6B-53194A22F689}" type="presParOf" srcId="{8872DB3E-EBA2-4A8A-9238-1F9BC87250A9}" destId="{64D1904D-C1B6-420C-92DF-87DF401777A2}" srcOrd="1" destOrd="0" presId="urn:microsoft.com/office/officeart/2005/8/layout/hierarchy6"/>
    <dgm:cxn modelId="{D8CA1419-B437-47E8-A702-F81E17351BF8}" type="presParOf" srcId="{64D1904D-C1B6-420C-92DF-87DF401777A2}" destId="{F27D6D1D-4D48-48E5-90AC-E5D82B39CFE8}" srcOrd="0" destOrd="0" presId="urn:microsoft.com/office/officeart/2005/8/layout/hierarchy6"/>
    <dgm:cxn modelId="{0B3BDA88-3539-4DCE-BFEF-B882A064AD39}" type="presParOf" srcId="{64D1904D-C1B6-420C-92DF-87DF401777A2}" destId="{6A679D39-6028-4219-83DA-DD8380D152D6}" srcOrd="1" destOrd="0" presId="urn:microsoft.com/office/officeart/2005/8/layout/hierarchy6"/>
    <dgm:cxn modelId="{04818FB8-359B-4991-9F30-009A9065D169}" type="presParOf" srcId="{B5E87449-2738-4511-B96C-7E23E421434F}" destId="{6A14F718-D367-4F6B-BAEC-01AD2446F43D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6068FDE-C800-4DEA-B54E-FF78C3276732}" type="doc">
      <dgm:prSet loTypeId="urn:microsoft.com/office/officeart/2005/8/layout/hierarchy6" loCatId="hierarchy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pPr latinLnBrk="1"/>
          <a:endParaRPr lang="ko-KR" altLang="en-US"/>
        </a:p>
      </dgm:t>
    </dgm:pt>
    <dgm:pt modelId="{45E914FE-0B77-448D-B87F-B18D504DF8FF}">
      <dgm:prSet phldrT="[텍스트]" custT="1"/>
      <dgm:spPr/>
      <dgm:t>
        <a:bodyPr/>
        <a:lstStyle/>
        <a:p>
          <a:pPr latinLnBrk="1"/>
          <a:r>
            <a:rPr lang="en-US" altLang="ko-KR" sz="2400" b="1" dirty="0"/>
            <a:t>Tachycardia ECG</a:t>
          </a:r>
          <a:endParaRPr lang="ko-KR" altLang="en-US" sz="1800" b="1" dirty="0"/>
        </a:p>
      </dgm:t>
    </dgm:pt>
    <dgm:pt modelId="{AC84B2F8-8688-4897-AB8C-325163B1A358}" type="parTrans" cxnId="{256F5FDE-770D-4B5B-8CA6-475A26C3BA5D}">
      <dgm:prSet/>
      <dgm:spPr/>
      <dgm:t>
        <a:bodyPr/>
        <a:lstStyle/>
        <a:p>
          <a:pPr latinLnBrk="1"/>
          <a:endParaRPr lang="ko-KR" altLang="en-US" sz="1600" b="1">
            <a:solidFill>
              <a:schemeClr val="tx1"/>
            </a:solidFill>
          </a:endParaRPr>
        </a:p>
      </dgm:t>
    </dgm:pt>
    <dgm:pt modelId="{17CF98B5-1650-43EB-B992-F5C03BB7EF94}" type="sibTrans" cxnId="{256F5FDE-770D-4B5B-8CA6-475A26C3BA5D}">
      <dgm:prSet/>
      <dgm:spPr/>
      <dgm:t>
        <a:bodyPr/>
        <a:lstStyle/>
        <a:p>
          <a:pPr latinLnBrk="1"/>
          <a:endParaRPr lang="ko-KR" altLang="en-US" sz="1600" b="1">
            <a:solidFill>
              <a:schemeClr val="tx1"/>
            </a:solidFill>
          </a:endParaRPr>
        </a:p>
      </dgm:t>
    </dgm:pt>
    <dgm:pt modelId="{BA5A3D15-72B1-403A-96D5-D3CA438ADECD}">
      <dgm:prSet phldrT="[텍스트]" custT="1"/>
      <dgm:spPr/>
      <dgm:t>
        <a:bodyPr/>
        <a:lstStyle/>
        <a:p>
          <a:pPr latinLnBrk="1"/>
          <a:r>
            <a:rPr lang="en-US" altLang="ko-KR" sz="2000" b="1"/>
            <a:t>Narrow QRS (&lt;120msec)</a:t>
          </a:r>
          <a:endParaRPr lang="ko-KR" altLang="en-US" sz="2000" b="1" dirty="0"/>
        </a:p>
      </dgm:t>
    </dgm:pt>
    <dgm:pt modelId="{3F90E38A-E541-4BEB-90DE-F5E942F0C3A5}" type="parTrans" cxnId="{E3CE425E-886A-4603-940F-5CB9208CA87A}">
      <dgm:prSet/>
      <dgm:spPr/>
      <dgm:t>
        <a:bodyPr/>
        <a:lstStyle/>
        <a:p>
          <a:pPr latinLnBrk="1"/>
          <a:endParaRPr lang="ko-KR" altLang="en-US" sz="1600" b="1">
            <a:solidFill>
              <a:schemeClr val="tx1"/>
            </a:solidFill>
          </a:endParaRPr>
        </a:p>
      </dgm:t>
    </dgm:pt>
    <dgm:pt modelId="{FD256846-028B-4066-9757-FDF03EE23A80}" type="sibTrans" cxnId="{E3CE425E-886A-4603-940F-5CB9208CA87A}">
      <dgm:prSet/>
      <dgm:spPr/>
      <dgm:t>
        <a:bodyPr/>
        <a:lstStyle/>
        <a:p>
          <a:pPr latinLnBrk="1"/>
          <a:endParaRPr lang="ko-KR" altLang="en-US" sz="1600" b="1">
            <a:solidFill>
              <a:schemeClr val="tx1"/>
            </a:solidFill>
          </a:endParaRPr>
        </a:p>
      </dgm:t>
    </dgm:pt>
    <dgm:pt modelId="{F4841393-D19E-44FB-9F3A-DD46ADD6072C}">
      <dgm:prSet phldrT="[텍스트]" custT="1"/>
      <dgm:spPr>
        <a:solidFill>
          <a:schemeClr val="bg1"/>
        </a:solidFill>
      </dgm:spPr>
      <dgm:t>
        <a:bodyPr/>
        <a:lstStyle/>
        <a:p>
          <a:pPr latinLnBrk="1"/>
          <a:r>
            <a:rPr lang="en-US" altLang="ko-KR" sz="2000" b="1"/>
            <a:t>Wide QRS</a:t>
          </a:r>
          <a:br>
            <a:rPr lang="en-US" altLang="ko-KR" sz="2000" b="1"/>
          </a:br>
          <a:r>
            <a:rPr lang="en-US" altLang="ko-KR" sz="2000" b="1"/>
            <a:t>(&gt;120msec)</a:t>
          </a:r>
          <a:endParaRPr lang="ko-KR" altLang="en-US" sz="2000" b="1" dirty="0"/>
        </a:p>
      </dgm:t>
    </dgm:pt>
    <dgm:pt modelId="{2F2808B5-5169-4CE4-8C2E-1540E57CEDCB}" type="parTrans" cxnId="{E25D56ED-B352-4ACB-BE98-9848F8998B76}">
      <dgm:prSet/>
      <dgm:spPr>
        <a:solidFill>
          <a:schemeClr val="bg1"/>
        </a:solidFill>
      </dgm:spPr>
      <dgm:t>
        <a:bodyPr/>
        <a:lstStyle/>
        <a:p>
          <a:pPr latinLnBrk="1"/>
          <a:endParaRPr lang="ko-KR" altLang="en-US" sz="1600" b="1">
            <a:solidFill>
              <a:schemeClr val="tx1"/>
            </a:solidFill>
          </a:endParaRPr>
        </a:p>
      </dgm:t>
    </dgm:pt>
    <dgm:pt modelId="{716DF8D4-58CA-41F0-B53F-9B03C77B5ED3}" type="sibTrans" cxnId="{E25D56ED-B352-4ACB-BE98-9848F8998B76}">
      <dgm:prSet/>
      <dgm:spPr/>
      <dgm:t>
        <a:bodyPr/>
        <a:lstStyle/>
        <a:p>
          <a:pPr latinLnBrk="1"/>
          <a:endParaRPr lang="ko-KR" altLang="en-US" sz="1600" b="1">
            <a:solidFill>
              <a:schemeClr val="tx1"/>
            </a:solidFill>
          </a:endParaRPr>
        </a:p>
      </dgm:t>
    </dgm:pt>
    <dgm:pt modelId="{A626EC9D-5099-4FCB-AB3A-C53A0E461F56}">
      <dgm:prSet custT="1"/>
      <dgm:spPr/>
      <dgm:t>
        <a:bodyPr/>
        <a:lstStyle/>
        <a:p>
          <a:pPr latinLnBrk="1"/>
          <a:r>
            <a:rPr lang="en-US" altLang="ko-KR" sz="1600" b="1"/>
            <a:t>Regular</a:t>
          </a:r>
          <a:endParaRPr lang="ko-KR" altLang="en-US" sz="1600" b="1" dirty="0"/>
        </a:p>
      </dgm:t>
    </dgm:pt>
    <dgm:pt modelId="{28EADBFA-BF57-469A-B7A5-E3E7A1D22BC8}" type="parTrans" cxnId="{6B36A260-A21A-4129-9491-C51D83DC2AAD}">
      <dgm:prSet/>
      <dgm:spPr/>
      <dgm:t>
        <a:bodyPr/>
        <a:lstStyle/>
        <a:p>
          <a:pPr latinLnBrk="1"/>
          <a:endParaRPr lang="ko-KR" altLang="en-US" sz="1600" b="1">
            <a:solidFill>
              <a:schemeClr val="tx1"/>
            </a:solidFill>
          </a:endParaRPr>
        </a:p>
      </dgm:t>
    </dgm:pt>
    <dgm:pt modelId="{36CFADBC-E8B8-4919-B762-AAE7A6F88CC0}" type="sibTrans" cxnId="{6B36A260-A21A-4129-9491-C51D83DC2AAD}">
      <dgm:prSet/>
      <dgm:spPr/>
      <dgm:t>
        <a:bodyPr/>
        <a:lstStyle/>
        <a:p>
          <a:pPr latinLnBrk="1"/>
          <a:endParaRPr lang="ko-KR" altLang="en-US" sz="1600" b="1">
            <a:solidFill>
              <a:schemeClr val="tx1"/>
            </a:solidFill>
          </a:endParaRPr>
        </a:p>
      </dgm:t>
    </dgm:pt>
    <dgm:pt modelId="{D9EF98F2-EDB5-4F02-95B4-210632F7841E}">
      <dgm:prSet custT="1"/>
      <dgm:spPr>
        <a:solidFill>
          <a:schemeClr val="bg1"/>
        </a:solidFill>
      </dgm:spPr>
      <dgm:t>
        <a:bodyPr/>
        <a:lstStyle/>
        <a:p>
          <a:pPr latinLnBrk="1"/>
          <a:r>
            <a:rPr lang="en-US" altLang="ko-KR" sz="1600" b="1"/>
            <a:t>Irregular</a:t>
          </a:r>
          <a:endParaRPr lang="ko-KR" altLang="en-US" sz="1600" b="1" dirty="0"/>
        </a:p>
      </dgm:t>
    </dgm:pt>
    <dgm:pt modelId="{4CA07076-EBD4-488F-A215-E89AAC7B3A6F}" type="parTrans" cxnId="{5E066BF8-0A41-4288-ABC1-975C45C32EFE}">
      <dgm:prSet/>
      <dgm:spPr/>
      <dgm:t>
        <a:bodyPr/>
        <a:lstStyle/>
        <a:p>
          <a:pPr latinLnBrk="1"/>
          <a:endParaRPr lang="ko-KR" altLang="en-US" sz="1600" b="1">
            <a:solidFill>
              <a:schemeClr val="tx1"/>
            </a:solidFill>
          </a:endParaRPr>
        </a:p>
      </dgm:t>
    </dgm:pt>
    <dgm:pt modelId="{BAF9A728-DE84-454E-AF6E-BE7D95392724}" type="sibTrans" cxnId="{5E066BF8-0A41-4288-ABC1-975C45C32EFE}">
      <dgm:prSet/>
      <dgm:spPr/>
      <dgm:t>
        <a:bodyPr/>
        <a:lstStyle/>
        <a:p>
          <a:pPr latinLnBrk="1"/>
          <a:endParaRPr lang="ko-KR" altLang="en-US" sz="1600" b="1">
            <a:solidFill>
              <a:schemeClr val="tx1"/>
            </a:solidFill>
          </a:endParaRPr>
        </a:p>
      </dgm:t>
    </dgm:pt>
    <dgm:pt modelId="{F9CA4788-7D4D-4342-A67E-D5A5279CA7DD}">
      <dgm:prSet custT="1"/>
      <dgm:spPr>
        <a:solidFill>
          <a:schemeClr val="bg1"/>
        </a:solidFill>
      </dgm:spPr>
      <dgm:t>
        <a:bodyPr/>
        <a:lstStyle/>
        <a:p>
          <a:pPr latinLnBrk="1"/>
          <a:r>
            <a:rPr lang="en-US" altLang="ko-KR" sz="1600" b="1"/>
            <a:t>Regular</a:t>
          </a:r>
          <a:endParaRPr lang="ko-KR" altLang="en-US" sz="1600" b="1" dirty="0"/>
        </a:p>
      </dgm:t>
    </dgm:pt>
    <dgm:pt modelId="{F1CC38B0-29CF-46A8-8088-E24CF86ACFED}" type="parTrans" cxnId="{B361700F-82C5-46D0-95CB-4B1750E49471}">
      <dgm:prSet/>
      <dgm:spPr>
        <a:solidFill>
          <a:schemeClr val="bg1"/>
        </a:solidFill>
      </dgm:spPr>
      <dgm:t>
        <a:bodyPr/>
        <a:lstStyle/>
        <a:p>
          <a:pPr latinLnBrk="1"/>
          <a:endParaRPr lang="ko-KR" altLang="en-US" sz="1600" b="1">
            <a:solidFill>
              <a:schemeClr val="tx1"/>
            </a:solidFill>
          </a:endParaRPr>
        </a:p>
      </dgm:t>
    </dgm:pt>
    <dgm:pt modelId="{D762FB21-C6A5-4E65-8F92-0D40F8EECB31}" type="sibTrans" cxnId="{B361700F-82C5-46D0-95CB-4B1750E49471}">
      <dgm:prSet/>
      <dgm:spPr/>
      <dgm:t>
        <a:bodyPr/>
        <a:lstStyle/>
        <a:p>
          <a:pPr latinLnBrk="1"/>
          <a:endParaRPr lang="ko-KR" altLang="en-US" sz="1600" b="1">
            <a:solidFill>
              <a:schemeClr val="tx1"/>
            </a:solidFill>
          </a:endParaRPr>
        </a:p>
      </dgm:t>
    </dgm:pt>
    <dgm:pt modelId="{D9623EA8-A12A-4CC2-AC54-9B72E412DA61}">
      <dgm:prSet custT="1"/>
      <dgm:spPr>
        <a:solidFill>
          <a:schemeClr val="bg1"/>
        </a:solidFill>
      </dgm:spPr>
      <dgm:t>
        <a:bodyPr/>
        <a:lstStyle/>
        <a:p>
          <a:pPr latinLnBrk="1"/>
          <a:r>
            <a:rPr lang="en-US" altLang="ko-KR" sz="1600" b="1"/>
            <a:t>Irregular</a:t>
          </a:r>
          <a:endParaRPr lang="ko-KR" altLang="en-US" sz="1600" b="1" dirty="0"/>
        </a:p>
      </dgm:t>
    </dgm:pt>
    <dgm:pt modelId="{BFF6BFFB-7366-4DEF-B7D2-75DA10B2AE34}" type="parTrans" cxnId="{C3D5BA6E-AA70-476F-AFE3-FC3EEE026730}">
      <dgm:prSet/>
      <dgm:spPr>
        <a:solidFill>
          <a:schemeClr val="bg1"/>
        </a:solidFill>
      </dgm:spPr>
      <dgm:t>
        <a:bodyPr/>
        <a:lstStyle/>
        <a:p>
          <a:pPr latinLnBrk="1"/>
          <a:endParaRPr lang="ko-KR" altLang="en-US" sz="1600" b="1">
            <a:solidFill>
              <a:schemeClr val="tx1"/>
            </a:solidFill>
          </a:endParaRPr>
        </a:p>
      </dgm:t>
    </dgm:pt>
    <dgm:pt modelId="{92A983F4-5B24-4EFC-A2CE-203E123221EC}" type="sibTrans" cxnId="{C3D5BA6E-AA70-476F-AFE3-FC3EEE026730}">
      <dgm:prSet/>
      <dgm:spPr/>
      <dgm:t>
        <a:bodyPr/>
        <a:lstStyle/>
        <a:p>
          <a:pPr latinLnBrk="1"/>
          <a:endParaRPr lang="ko-KR" altLang="en-US" sz="1600" b="1">
            <a:solidFill>
              <a:schemeClr val="tx1"/>
            </a:solidFill>
          </a:endParaRPr>
        </a:p>
      </dgm:t>
    </dgm:pt>
    <dgm:pt modelId="{6B55B70F-D24B-4F17-A008-C45AD7BDC17B}">
      <dgm:prSet custT="1"/>
      <dgm:spPr/>
      <dgm:t>
        <a:bodyPr/>
        <a:lstStyle/>
        <a:p>
          <a:pPr algn="l" latinLnBrk="1">
            <a:lnSpc>
              <a:spcPct val="50000"/>
            </a:lnSpc>
          </a:pPr>
          <a:r>
            <a:rPr lang="en-US" altLang="ko-KR" sz="1600" b="1"/>
            <a:t>Sinus tachycardia</a:t>
          </a:r>
        </a:p>
        <a:p>
          <a:pPr algn="l" latinLnBrk="1">
            <a:lnSpc>
              <a:spcPct val="50000"/>
            </a:lnSpc>
          </a:pPr>
          <a:r>
            <a:rPr lang="en-US" altLang="ko-KR" sz="1600" b="1"/>
            <a:t>SVT (AVNRT, AVRT)</a:t>
          </a:r>
        </a:p>
        <a:p>
          <a:pPr algn="l" latinLnBrk="1">
            <a:lnSpc>
              <a:spcPct val="50000"/>
            </a:lnSpc>
          </a:pPr>
          <a:r>
            <a:rPr lang="en-US" altLang="ko-KR" sz="1600" b="1"/>
            <a:t>AT/AFL</a:t>
          </a:r>
        </a:p>
        <a:p>
          <a:pPr algn="l" latinLnBrk="1">
            <a:lnSpc>
              <a:spcPct val="50000"/>
            </a:lnSpc>
          </a:pPr>
          <a:r>
            <a:rPr lang="en-US" altLang="ko-KR" sz="1600" b="1"/>
            <a:t>JT</a:t>
          </a:r>
          <a:endParaRPr lang="en-US" altLang="ko-KR" sz="1600" b="1" dirty="0"/>
        </a:p>
      </dgm:t>
    </dgm:pt>
    <dgm:pt modelId="{B81C9148-C722-4ABF-9D9E-0615BF2A4F21}" type="parTrans" cxnId="{9C301BDD-10B5-4562-B36C-BBBB1DF174EA}">
      <dgm:prSet/>
      <dgm:spPr/>
      <dgm:t>
        <a:bodyPr/>
        <a:lstStyle/>
        <a:p>
          <a:pPr latinLnBrk="1"/>
          <a:endParaRPr lang="ko-KR" altLang="en-US" sz="1600" b="1">
            <a:solidFill>
              <a:schemeClr val="tx1"/>
            </a:solidFill>
          </a:endParaRPr>
        </a:p>
      </dgm:t>
    </dgm:pt>
    <dgm:pt modelId="{85BDD9A6-F5CF-45F6-AC14-5FEF15371021}" type="sibTrans" cxnId="{9C301BDD-10B5-4562-B36C-BBBB1DF174EA}">
      <dgm:prSet/>
      <dgm:spPr/>
      <dgm:t>
        <a:bodyPr/>
        <a:lstStyle/>
        <a:p>
          <a:pPr latinLnBrk="1"/>
          <a:endParaRPr lang="ko-KR" altLang="en-US" sz="1600" b="1">
            <a:solidFill>
              <a:schemeClr val="tx1"/>
            </a:solidFill>
          </a:endParaRPr>
        </a:p>
      </dgm:t>
    </dgm:pt>
    <dgm:pt modelId="{0D0CF86B-8998-4D8D-90BC-4725BCCD96E2}">
      <dgm:prSet custT="1"/>
      <dgm:spPr>
        <a:solidFill>
          <a:schemeClr val="bg1"/>
        </a:solidFill>
      </dgm:spPr>
      <dgm:t>
        <a:bodyPr spcFirstLastPara="0" vert="horz" wrap="square" lIns="45720" tIns="45720" rIns="45720" bIns="45720" numCol="1" spcCol="1270" anchor="ctr" anchorCtr="0"/>
        <a:lstStyle/>
        <a:p>
          <a:pPr marL="0" lvl="0" indent="0" algn="l" defTabSz="533400" latinLnBrk="1">
            <a:lnSpc>
              <a:spcPct val="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600" b="1" kern="1200">
              <a:latin typeface="맑은 고딕" panose="02110004020202020204"/>
              <a:ea typeface="맑은 고딕" panose="020B0503020000020004" pitchFamily="50" charset="-127"/>
              <a:cs typeface="+mn-cs"/>
            </a:rPr>
            <a:t>VT</a:t>
          </a:r>
        </a:p>
        <a:p>
          <a:pPr marL="0" lvl="0" indent="0" algn="l" defTabSz="533400" latinLnBrk="1">
            <a:lnSpc>
              <a:spcPct val="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600" b="1" kern="1200">
              <a:latin typeface="맑은 고딕" panose="02110004020202020204"/>
              <a:ea typeface="맑은 고딕" panose="020B0503020000020004" pitchFamily="50" charset="-127"/>
              <a:cs typeface="+mn-cs"/>
            </a:rPr>
            <a:t>SVT aberrancy</a:t>
          </a:r>
        </a:p>
        <a:p>
          <a:pPr marL="0" lvl="0" indent="0" algn="l" defTabSz="533400" latinLnBrk="1">
            <a:lnSpc>
              <a:spcPct val="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600" b="1" kern="1200">
              <a:latin typeface="맑은 고딕" panose="02110004020202020204"/>
              <a:ea typeface="맑은 고딕" panose="020B0503020000020004" pitchFamily="50" charset="-127"/>
              <a:cs typeface="+mn-cs"/>
            </a:rPr>
            <a:t>Antidromic AVRT</a:t>
          </a:r>
          <a:endParaRPr lang="ko-KR" altLang="en-US" sz="1600" b="1" kern="1200" dirty="0">
            <a:latin typeface="맑은 고딕" panose="02110004020202020204"/>
            <a:ea typeface="맑은 고딕" panose="020B0503020000020004" pitchFamily="50" charset="-127"/>
            <a:cs typeface="+mn-cs"/>
          </a:endParaRPr>
        </a:p>
      </dgm:t>
    </dgm:pt>
    <dgm:pt modelId="{61153596-50E4-487C-BC30-96B0F1D0C95D}" type="parTrans" cxnId="{B9C32BE2-25D3-4E1B-8949-E13EABD38F50}">
      <dgm:prSet/>
      <dgm:spPr>
        <a:solidFill>
          <a:schemeClr val="bg1"/>
        </a:solidFill>
      </dgm:spPr>
      <dgm:t>
        <a:bodyPr/>
        <a:lstStyle/>
        <a:p>
          <a:pPr latinLnBrk="1"/>
          <a:endParaRPr lang="ko-KR" altLang="en-US" sz="1600" b="1">
            <a:solidFill>
              <a:schemeClr val="tx1"/>
            </a:solidFill>
          </a:endParaRPr>
        </a:p>
      </dgm:t>
    </dgm:pt>
    <dgm:pt modelId="{D7D48B3A-CB0F-4245-8DF2-F554D1A79B95}" type="sibTrans" cxnId="{B9C32BE2-25D3-4E1B-8949-E13EABD38F50}">
      <dgm:prSet/>
      <dgm:spPr/>
      <dgm:t>
        <a:bodyPr/>
        <a:lstStyle/>
        <a:p>
          <a:pPr latinLnBrk="1"/>
          <a:endParaRPr lang="ko-KR" altLang="en-US" sz="1600" b="1">
            <a:solidFill>
              <a:schemeClr val="tx1"/>
            </a:solidFill>
          </a:endParaRPr>
        </a:p>
      </dgm:t>
    </dgm:pt>
    <dgm:pt modelId="{E2BF5F2C-74E9-4277-97A3-C87671B6CDFF}">
      <dgm:prSet custT="1"/>
      <dgm:spPr>
        <a:solidFill>
          <a:schemeClr val="bg1"/>
        </a:solidFill>
      </dgm:spPr>
      <dgm:t>
        <a:bodyPr spcFirstLastPara="0" vert="horz" wrap="square" lIns="45720" tIns="45720" rIns="45720" bIns="45720" numCol="1" spcCol="1270" anchor="ctr" anchorCtr="0"/>
        <a:lstStyle/>
        <a:p>
          <a:pPr marL="0" lvl="0" indent="0" algn="l" defTabSz="533400" latinLnBrk="1">
            <a:lnSpc>
              <a:spcPct val="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600" b="1" kern="1200">
              <a:latin typeface="맑은 고딕" panose="02110004020202020204"/>
              <a:ea typeface="맑은 고딕" panose="020B0503020000020004" pitchFamily="50" charset="-127"/>
              <a:cs typeface="+mn-cs"/>
            </a:rPr>
            <a:t>PMVT</a:t>
          </a:r>
        </a:p>
        <a:p>
          <a:pPr marL="0" lvl="0" indent="0" algn="l" defTabSz="533400" latinLnBrk="1">
            <a:lnSpc>
              <a:spcPct val="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600" b="1" kern="1200">
              <a:latin typeface="맑은 고딕" panose="02110004020202020204"/>
              <a:ea typeface="맑은 고딕" panose="020B0503020000020004" pitchFamily="50" charset="-127"/>
              <a:cs typeface="+mn-cs"/>
            </a:rPr>
            <a:t>AF + WPW</a:t>
          </a:r>
        </a:p>
        <a:p>
          <a:pPr marL="0" lvl="0" indent="0" algn="l" defTabSz="533400" latinLnBrk="1">
            <a:lnSpc>
              <a:spcPct val="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600" b="1" kern="1200">
              <a:latin typeface="맑은 고딕" panose="02110004020202020204"/>
              <a:ea typeface="맑은 고딕" panose="020B0503020000020004" pitchFamily="50" charset="-127"/>
              <a:cs typeface="+mn-cs"/>
            </a:rPr>
            <a:t>AF + BBB</a:t>
          </a:r>
        </a:p>
        <a:p>
          <a:pPr marL="0" lvl="0" indent="0" algn="l" defTabSz="533400" latinLnBrk="1">
            <a:lnSpc>
              <a:spcPct val="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600" b="1" kern="1200">
              <a:latin typeface="맑은 고딕" panose="02110004020202020204"/>
              <a:ea typeface="맑은 고딕" panose="020B0503020000020004" pitchFamily="50" charset="-127"/>
              <a:cs typeface="+mn-cs"/>
            </a:rPr>
            <a:t>HyperK+</a:t>
          </a:r>
          <a:endParaRPr lang="ko-KR" altLang="en-US" sz="1600" b="1" kern="1200" dirty="0">
            <a:latin typeface="맑은 고딕" panose="02110004020202020204"/>
            <a:ea typeface="맑은 고딕" panose="020B0503020000020004" pitchFamily="50" charset="-127"/>
            <a:cs typeface="+mn-cs"/>
          </a:endParaRPr>
        </a:p>
      </dgm:t>
    </dgm:pt>
    <dgm:pt modelId="{8981104B-4B52-4779-B830-920D34EBE78B}" type="parTrans" cxnId="{C0DF109F-9F1D-4AA3-BFAD-F3109FC178E8}">
      <dgm:prSet/>
      <dgm:spPr>
        <a:solidFill>
          <a:schemeClr val="bg1"/>
        </a:solidFill>
      </dgm:spPr>
      <dgm:t>
        <a:bodyPr/>
        <a:lstStyle/>
        <a:p>
          <a:pPr latinLnBrk="1"/>
          <a:endParaRPr lang="ko-KR" altLang="en-US" sz="1600" b="1">
            <a:solidFill>
              <a:schemeClr val="tx1"/>
            </a:solidFill>
          </a:endParaRPr>
        </a:p>
      </dgm:t>
    </dgm:pt>
    <dgm:pt modelId="{F1FFE403-F866-43B9-AF09-08341E7D64BA}" type="sibTrans" cxnId="{C0DF109F-9F1D-4AA3-BFAD-F3109FC178E8}">
      <dgm:prSet/>
      <dgm:spPr/>
      <dgm:t>
        <a:bodyPr/>
        <a:lstStyle/>
        <a:p>
          <a:pPr latinLnBrk="1"/>
          <a:endParaRPr lang="ko-KR" altLang="en-US" sz="1600" b="1">
            <a:solidFill>
              <a:schemeClr val="tx1"/>
            </a:solidFill>
          </a:endParaRPr>
        </a:p>
      </dgm:t>
    </dgm:pt>
    <dgm:pt modelId="{07740D95-3DE5-4CCB-A788-F0F2E1B7A77E}">
      <dgm:prSet custT="1"/>
      <dgm:spPr>
        <a:solidFill>
          <a:schemeClr val="bg1"/>
        </a:solidFill>
      </dgm:spPr>
      <dgm:t>
        <a:bodyPr/>
        <a:lstStyle/>
        <a:p>
          <a:pPr algn="l" latinLnBrk="1">
            <a:lnSpc>
              <a:spcPct val="50000"/>
            </a:lnSpc>
          </a:pPr>
          <a:r>
            <a:rPr lang="en-US" altLang="ko-KR" sz="1600" b="1"/>
            <a:t>AF</a:t>
          </a:r>
        </a:p>
        <a:p>
          <a:pPr algn="l" latinLnBrk="1">
            <a:lnSpc>
              <a:spcPct val="50000"/>
            </a:lnSpc>
          </a:pPr>
          <a:r>
            <a:rPr lang="en-US" altLang="ko-KR" sz="1600" b="1"/>
            <a:t>AFL with variable conduction</a:t>
          </a:r>
        </a:p>
        <a:p>
          <a:pPr algn="l" latinLnBrk="1">
            <a:lnSpc>
              <a:spcPct val="50000"/>
            </a:lnSpc>
          </a:pPr>
          <a:r>
            <a:rPr lang="en-US" altLang="ko-KR" sz="1600" b="1"/>
            <a:t>Multifocal AT</a:t>
          </a:r>
          <a:endParaRPr lang="ko-KR" altLang="en-US" sz="1600" b="1" dirty="0"/>
        </a:p>
      </dgm:t>
    </dgm:pt>
    <dgm:pt modelId="{EC50BAD7-0C87-47D8-8616-1CA1297EC338}" type="sibTrans" cxnId="{5E83A319-D47F-4437-B753-2480C72176C0}">
      <dgm:prSet/>
      <dgm:spPr/>
      <dgm:t>
        <a:bodyPr/>
        <a:lstStyle/>
        <a:p>
          <a:pPr latinLnBrk="1"/>
          <a:endParaRPr lang="ko-KR" altLang="en-US" sz="1600" b="1">
            <a:solidFill>
              <a:schemeClr val="tx1"/>
            </a:solidFill>
          </a:endParaRPr>
        </a:p>
      </dgm:t>
    </dgm:pt>
    <dgm:pt modelId="{65E01395-1848-4933-BD08-475472EB7822}" type="parTrans" cxnId="{5E83A319-D47F-4437-B753-2480C72176C0}">
      <dgm:prSet/>
      <dgm:spPr/>
      <dgm:t>
        <a:bodyPr/>
        <a:lstStyle/>
        <a:p>
          <a:pPr latinLnBrk="1"/>
          <a:endParaRPr lang="ko-KR" altLang="en-US" sz="1600" b="1">
            <a:solidFill>
              <a:schemeClr val="tx1"/>
            </a:solidFill>
          </a:endParaRPr>
        </a:p>
      </dgm:t>
    </dgm:pt>
    <dgm:pt modelId="{B5E87449-2738-4511-B96C-7E23E421434F}" type="pres">
      <dgm:prSet presAssocID="{96068FDE-C800-4DEA-B54E-FF78C3276732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8198258F-F352-428E-B989-34F009A06F7C}" type="pres">
      <dgm:prSet presAssocID="{96068FDE-C800-4DEA-B54E-FF78C3276732}" presName="hierFlow" presStyleCnt="0"/>
      <dgm:spPr/>
    </dgm:pt>
    <dgm:pt modelId="{B94A50AE-3730-4CCE-9556-D11158A34CFD}" type="pres">
      <dgm:prSet presAssocID="{96068FDE-C800-4DEA-B54E-FF78C3276732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3CCB5DD5-72FD-475B-992F-54F86399E70E}" type="pres">
      <dgm:prSet presAssocID="{45E914FE-0B77-448D-B87F-B18D504DF8FF}" presName="Name14" presStyleCnt="0"/>
      <dgm:spPr/>
    </dgm:pt>
    <dgm:pt modelId="{B1B0832B-B6EF-4719-AB6A-0238C193133F}" type="pres">
      <dgm:prSet presAssocID="{45E914FE-0B77-448D-B87F-B18D504DF8FF}" presName="level1Shape" presStyleLbl="node0" presStyleIdx="0" presStyleCnt="1" custScaleX="367834" custScaleY="82144" custLinFactNeighborY="-42056">
        <dgm:presLayoutVars>
          <dgm:chPref val="3"/>
        </dgm:presLayoutVars>
      </dgm:prSet>
      <dgm:spPr/>
    </dgm:pt>
    <dgm:pt modelId="{FBDE5AD9-2D98-4B6F-947A-D7247A2817F6}" type="pres">
      <dgm:prSet presAssocID="{45E914FE-0B77-448D-B87F-B18D504DF8FF}" presName="hierChild2" presStyleCnt="0"/>
      <dgm:spPr/>
    </dgm:pt>
    <dgm:pt modelId="{1D8AC409-A719-49C8-9258-B4375ECC35EA}" type="pres">
      <dgm:prSet presAssocID="{3F90E38A-E541-4BEB-90DE-F5E942F0C3A5}" presName="Name19" presStyleLbl="parChTrans1D2" presStyleIdx="0" presStyleCnt="2"/>
      <dgm:spPr/>
    </dgm:pt>
    <dgm:pt modelId="{B310194C-58ED-49AD-B6B4-3FF6A7BAA983}" type="pres">
      <dgm:prSet presAssocID="{BA5A3D15-72B1-403A-96D5-D3CA438ADECD}" presName="Name21" presStyleCnt="0"/>
      <dgm:spPr/>
    </dgm:pt>
    <dgm:pt modelId="{18E9BACC-6A6D-491A-B379-243F0DF87188}" type="pres">
      <dgm:prSet presAssocID="{BA5A3D15-72B1-403A-96D5-D3CA438ADECD}" presName="level2Shape" presStyleLbl="node2" presStyleIdx="0" presStyleCnt="2" custScaleX="236526" custScaleY="119082"/>
      <dgm:spPr/>
    </dgm:pt>
    <dgm:pt modelId="{EA0168C9-FC80-4AC6-A4E4-535A81A81E18}" type="pres">
      <dgm:prSet presAssocID="{BA5A3D15-72B1-403A-96D5-D3CA438ADECD}" presName="hierChild3" presStyleCnt="0"/>
      <dgm:spPr/>
    </dgm:pt>
    <dgm:pt modelId="{AEC50AED-3165-4EC3-B755-EFCA4CBE021D}" type="pres">
      <dgm:prSet presAssocID="{28EADBFA-BF57-469A-B7A5-E3E7A1D22BC8}" presName="Name19" presStyleLbl="parChTrans1D3" presStyleIdx="0" presStyleCnt="4"/>
      <dgm:spPr/>
    </dgm:pt>
    <dgm:pt modelId="{AC909F3C-FDF9-4EB5-B143-96B1256FA362}" type="pres">
      <dgm:prSet presAssocID="{A626EC9D-5099-4FCB-AB3A-C53A0E461F56}" presName="Name21" presStyleCnt="0"/>
      <dgm:spPr/>
    </dgm:pt>
    <dgm:pt modelId="{8BF5EA74-B947-42C2-823C-39502878A2B5}" type="pres">
      <dgm:prSet presAssocID="{A626EC9D-5099-4FCB-AB3A-C53A0E461F56}" presName="level2Shape" presStyleLbl="node3" presStyleIdx="0" presStyleCnt="4" custScaleX="159484" custScaleY="109997"/>
      <dgm:spPr/>
    </dgm:pt>
    <dgm:pt modelId="{0338FC7C-E820-4DCB-B605-7D482856B728}" type="pres">
      <dgm:prSet presAssocID="{A626EC9D-5099-4FCB-AB3A-C53A0E461F56}" presName="hierChild3" presStyleCnt="0"/>
      <dgm:spPr/>
    </dgm:pt>
    <dgm:pt modelId="{E986249A-30B1-4D2C-AE8A-D034D5EA9B08}" type="pres">
      <dgm:prSet presAssocID="{B81C9148-C722-4ABF-9D9E-0615BF2A4F21}" presName="Name19" presStyleLbl="parChTrans1D4" presStyleIdx="0" presStyleCnt="4"/>
      <dgm:spPr/>
    </dgm:pt>
    <dgm:pt modelId="{96EFA1EE-012B-4D72-A39B-13827FA688DE}" type="pres">
      <dgm:prSet presAssocID="{6B55B70F-D24B-4F17-A008-C45AD7BDC17B}" presName="Name21" presStyleCnt="0"/>
      <dgm:spPr/>
    </dgm:pt>
    <dgm:pt modelId="{5BA0C77B-370C-4E81-B477-33446B7C77A1}" type="pres">
      <dgm:prSet presAssocID="{6B55B70F-D24B-4F17-A008-C45AD7BDC17B}" presName="level2Shape" presStyleLbl="node4" presStyleIdx="0" presStyleCnt="4" custScaleX="237113" custScaleY="354822"/>
      <dgm:spPr/>
    </dgm:pt>
    <dgm:pt modelId="{A7FFB477-5726-4D89-A7E4-E0D2EB93B86C}" type="pres">
      <dgm:prSet presAssocID="{6B55B70F-D24B-4F17-A008-C45AD7BDC17B}" presName="hierChild3" presStyleCnt="0"/>
      <dgm:spPr/>
    </dgm:pt>
    <dgm:pt modelId="{D260821C-B33F-427C-A707-6347BFD7F838}" type="pres">
      <dgm:prSet presAssocID="{4CA07076-EBD4-488F-A215-E89AAC7B3A6F}" presName="Name19" presStyleLbl="parChTrans1D3" presStyleIdx="1" presStyleCnt="4"/>
      <dgm:spPr/>
    </dgm:pt>
    <dgm:pt modelId="{FEBE33AA-ADF4-482F-B2EA-98F8DCA5EC8E}" type="pres">
      <dgm:prSet presAssocID="{D9EF98F2-EDB5-4F02-95B4-210632F7841E}" presName="Name21" presStyleCnt="0"/>
      <dgm:spPr/>
    </dgm:pt>
    <dgm:pt modelId="{508ACF8B-BF56-4738-B208-9387E1A5CA7F}" type="pres">
      <dgm:prSet presAssocID="{D9EF98F2-EDB5-4F02-95B4-210632F7841E}" presName="level2Shape" presStyleLbl="node3" presStyleIdx="1" presStyleCnt="4" custScaleX="159484" custScaleY="109997"/>
      <dgm:spPr/>
    </dgm:pt>
    <dgm:pt modelId="{D23C2DDC-6080-42EA-B028-700A4227DFA2}" type="pres">
      <dgm:prSet presAssocID="{D9EF98F2-EDB5-4F02-95B4-210632F7841E}" presName="hierChild3" presStyleCnt="0"/>
      <dgm:spPr/>
    </dgm:pt>
    <dgm:pt modelId="{D80BAFC1-724A-4645-8512-E518C39FA607}" type="pres">
      <dgm:prSet presAssocID="{65E01395-1848-4933-BD08-475472EB7822}" presName="Name19" presStyleLbl="parChTrans1D4" presStyleIdx="1" presStyleCnt="4"/>
      <dgm:spPr/>
    </dgm:pt>
    <dgm:pt modelId="{54EF6530-3515-43FA-8DFA-80B436787493}" type="pres">
      <dgm:prSet presAssocID="{07740D95-3DE5-4CCB-A788-F0F2E1B7A77E}" presName="Name21" presStyleCnt="0"/>
      <dgm:spPr/>
    </dgm:pt>
    <dgm:pt modelId="{E5938F83-86FD-40A0-A5BE-D16A740223EC}" type="pres">
      <dgm:prSet presAssocID="{07740D95-3DE5-4CCB-A788-F0F2E1B7A77E}" presName="level2Shape" presStyleLbl="node4" presStyleIdx="1" presStyleCnt="4" custScaleX="237113" custScaleY="354822"/>
      <dgm:spPr/>
    </dgm:pt>
    <dgm:pt modelId="{9950567F-EAF7-44BD-85C0-211D3EC3C2F1}" type="pres">
      <dgm:prSet presAssocID="{07740D95-3DE5-4CCB-A788-F0F2E1B7A77E}" presName="hierChild3" presStyleCnt="0"/>
      <dgm:spPr/>
    </dgm:pt>
    <dgm:pt modelId="{DF5F9FDF-13AD-4341-AAD0-F5DD476FE303}" type="pres">
      <dgm:prSet presAssocID="{2F2808B5-5169-4CE4-8C2E-1540E57CEDCB}" presName="Name19" presStyleLbl="parChTrans1D2" presStyleIdx="1" presStyleCnt="2"/>
      <dgm:spPr/>
    </dgm:pt>
    <dgm:pt modelId="{F0F6E35F-531E-4804-9E54-228AF9680DCE}" type="pres">
      <dgm:prSet presAssocID="{F4841393-D19E-44FB-9F3A-DD46ADD6072C}" presName="Name21" presStyleCnt="0"/>
      <dgm:spPr/>
    </dgm:pt>
    <dgm:pt modelId="{A996D228-D368-475A-837D-900FB79EC359}" type="pres">
      <dgm:prSet presAssocID="{F4841393-D19E-44FB-9F3A-DD46ADD6072C}" presName="level2Shape" presStyleLbl="node2" presStyleIdx="1" presStyleCnt="2" custScaleX="236526" custScaleY="119082"/>
      <dgm:spPr/>
    </dgm:pt>
    <dgm:pt modelId="{6226EC41-4966-41ED-ACF3-475BC1485F1C}" type="pres">
      <dgm:prSet presAssocID="{F4841393-D19E-44FB-9F3A-DD46ADD6072C}" presName="hierChild3" presStyleCnt="0"/>
      <dgm:spPr/>
    </dgm:pt>
    <dgm:pt modelId="{2E2C0772-0970-43BF-A254-28EB0E445F3F}" type="pres">
      <dgm:prSet presAssocID="{F1CC38B0-29CF-46A8-8088-E24CF86ACFED}" presName="Name19" presStyleLbl="parChTrans1D3" presStyleIdx="2" presStyleCnt="4"/>
      <dgm:spPr/>
    </dgm:pt>
    <dgm:pt modelId="{15F1321B-9609-4B87-9B68-B0B899621C59}" type="pres">
      <dgm:prSet presAssocID="{F9CA4788-7D4D-4342-A67E-D5A5279CA7DD}" presName="Name21" presStyleCnt="0"/>
      <dgm:spPr/>
    </dgm:pt>
    <dgm:pt modelId="{451D770C-BF3F-480E-A3D0-F1FBDD2247E7}" type="pres">
      <dgm:prSet presAssocID="{F9CA4788-7D4D-4342-A67E-D5A5279CA7DD}" presName="level2Shape" presStyleLbl="node3" presStyleIdx="2" presStyleCnt="4" custScaleX="159484" custScaleY="109997"/>
      <dgm:spPr/>
    </dgm:pt>
    <dgm:pt modelId="{D0A293AA-122C-4993-AD18-829196CD2C63}" type="pres">
      <dgm:prSet presAssocID="{F9CA4788-7D4D-4342-A67E-D5A5279CA7DD}" presName="hierChild3" presStyleCnt="0"/>
      <dgm:spPr/>
    </dgm:pt>
    <dgm:pt modelId="{8C487E4B-726C-48A4-93DE-D135E270E6B6}" type="pres">
      <dgm:prSet presAssocID="{61153596-50E4-487C-BC30-96B0F1D0C95D}" presName="Name19" presStyleLbl="parChTrans1D4" presStyleIdx="2" presStyleCnt="4"/>
      <dgm:spPr/>
    </dgm:pt>
    <dgm:pt modelId="{DB30A4D5-1797-462C-8FD9-4E8957370D5B}" type="pres">
      <dgm:prSet presAssocID="{0D0CF86B-8998-4D8D-90BC-4725BCCD96E2}" presName="Name21" presStyleCnt="0"/>
      <dgm:spPr/>
    </dgm:pt>
    <dgm:pt modelId="{AD3FEECB-B937-4211-8878-F7C718AC907D}" type="pres">
      <dgm:prSet presAssocID="{0D0CF86B-8998-4D8D-90BC-4725BCCD96E2}" presName="level2Shape" presStyleLbl="node4" presStyleIdx="2" presStyleCnt="4" custScaleX="215692" custScaleY="354822"/>
      <dgm:spPr>
        <a:xfrm>
          <a:off x="4278790" y="2971816"/>
          <a:ext cx="2160000" cy="1547262"/>
        </a:xfrm>
        <a:prstGeom prst="roundRect">
          <a:avLst>
            <a:gd name="adj" fmla="val 10000"/>
          </a:avLst>
        </a:prstGeom>
      </dgm:spPr>
    </dgm:pt>
    <dgm:pt modelId="{56D3E8B2-A3C8-46BA-BE3F-BBAC63AA3C08}" type="pres">
      <dgm:prSet presAssocID="{0D0CF86B-8998-4D8D-90BC-4725BCCD96E2}" presName="hierChild3" presStyleCnt="0"/>
      <dgm:spPr/>
    </dgm:pt>
    <dgm:pt modelId="{62CBA11D-9BB4-4EF1-A8A8-200CC4F09D74}" type="pres">
      <dgm:prSet presAssocID="{BFF6BFFB-7366-4DEF-B7D2-75DA10B2AE34}" presName="Name19" presStyleLbl="parChTrans1D3" presStyleIdx="3" presStyleCnt="4"/>
      <dgm:spPr/>
    </dgm:pt>
    <dgm:pt modelId="{29572770-A16B-41DE-A5BD-53F545055A8F}" type="pres">
      <dgm:prSet presAssocID="{D9623EA8-A12A-4CC2-AC54-9B72E412DA61}" presName="Name21" presStyleCnt="0"/>
      <dgm:spPr/>
    </dgm:pt>
    <dgm:pt modelId="{49C0B25B-44B0-493C-97D1-AF50AC6B5BB4}" type="pres">
      <dgm:prSet presAssocID="{D9623EA8-A12A-4CC2-AC54-9B72E412DA61}" presName="level2Shape" presStyleLbl="node3" presStyleIdx="3" presStyleCnt="4" custScaleX="159484" custScaleY="109997"/>
      <dgm:spPr/>
    </dgm:pt>
    <dgm:pt modelId="{8872DB3E-EBA2-4A8A-9238-1F9BC87250A9}" type="pres">
      <dgm:prSet presAssocID="{D9623EA8-A12A-4CC2-AC54-9B72E412DA61}" presName="hierChild3" presStyleCnt="0"/>
      <dgm:spPr/>
    </dgm:pt>
    <dgm:pt modelId="{FC7ABC18-26E4-4E57-9844-D47D7E35C2B7}" type="pres">
      <dgm:prSet presAssocID="{8981104B-4B52-4779-B830-920D34EBE78B}" presName="Name19" presStyleLbl="parChTrans1D4" presStyleIdx="3" presStyleCnt="4"/>
      <dgm:spPr/>
    </dgm:pt>
    <dgm:pt modelId="{64D1904D-C1B6-420C-92DF-87DF401777A2}" type="pres">
      <dgm:prSet presAssocID="{E2BF5F2C-74E9-4277-97A3-C87671B6CDFF}" presName="Name21" presStyleCnt="0"/>
      <dgm:spPr/>
    </dgm:pt>
    <dgm:pt modelId="{F27D6D1D-4D48-48E5-90AC-E5D82B39CFE8}" type="pres">
      <dgm:prSet presAssocID="{E2BF5F2C-74E9-4277-97A3-C87671B6CDFF}" presName="level2Shape" presStyleLbl="node4" presStyleIdx="3" presStyleCnt="4" custScaleX="245260" custScaleY="354976" custLinFactNeighborX="341" custLinFactNeighborY="1067"/>
      <dgm:spPr>
        <a:xfrm>
          <a:off x="6720484" y="2971816"/>
          <a:ext cx="938975" cy="1306747"/>
        </a:xfrm>
        <a:prstGeom prst="roundRect">
          <a:avLst>
            <a:gd name="adj" fmla="val 10000"/>
          </a:avLst>
        </a:prstGeom>
      </dgm:spPr>
    </dgm:pt>
    <dgm:pt modelId="{6A679D39-6028-4219-83DA-DD8380D152D6}" type="pres">
      <dgm:prSet presAssocID="{E2BF5F2C-74E9-4277-97A3-C87671B6CDFF}" presName="hierChild3" presStyleCnt="0"/>
      <dgm:spPr/>
    </dgm:pt>
    <dgm:pt modelId="{6A14F718-D367-4F6B-BAEC-01AD2446F43D}" type="pres">
      <dgm:prSet presAssocID="{96068FDE-C800-4DEA-B54E-FF78C3276732}" presName="bgShapesFlow" presStyleCnt="0"/>
      <dgm:spPr/>
    </dgm:pt>
  </dgm:ptLst>
  <dgm:cxnLst>
    <dgm:cxn modelId="{EB661100-89D3-4AA9-AF03-BD77499908C1}" type="presOf" srcId="{BFF6BFFB-7366-4DEF-B7D2-75DA10B2AE34}" destId="{62CBA11D-9BB4-4EF1-A8A8-200CC4F09D74}" srcOrd="0" destOrd="0" presId="urn:microsoft.com/office/officeart/2005/8/layout/hierarchy6"/>
    <dgm:cxn modelId="{C0264904-44D8-4FEF-9245-0E4B5EFB675F}" type="presOf" srcId="{2F2808B5-5169-4CE4-8C2E-1540E57CEDCB}" destId="{DF5F9FDF-13AD-4341-AAD0-F5DD476FE303}" srcOrd="0" destOrd="0" presId="urn:microsoft.com/office/officeart/2005/8/layout/hierarchy6"/>
    <dgm:cxn modelId="{B361700F-82C5-46D0-95CB-4B1750E49471}" srcId="{F4841393-D19E-44FB-9F3A-DD46ADD6072C}" destId="{F9CA4788-7D4D-4342-A67E-D5A5279CA7DD}" srcOrd="0" destOrd="0" parTransId="{F1CC38B0-29CF-46A8-8088-E24CF86ACFED}" sibTransId="{D762FB21-C6A5-4E65-8F92-0D40F8EECB31}"/>
    <dgm:cxn modelId="{A043E314-5510-4743-B30A-9D2271DF72E7}" type="presOf" srcId="{E2BF5F2C-74E9-4277-97A3-C87671B6CDFF}" destId="{F27D6D1D-4D48-48E5-90AC-E5D82B39CFE8}" srcOrd="0" destOrd="0" presId="urn:microsoft.com/office/officeart/2005/8/layout/hierarchy6"/>
    <dgm:cxn modelId="{5E83A319-D47F-4437-B753-2480C72176C0}" srcId="{D9EF98F2-EDB5-4F02-95B4-210632F7841E}" destId="{07740D95-3DE5-4CCB-A788-F0F2E1B7A77E}" srcOrd="0" destOrd="0" parTransId="{65E01395-1848-4933-BD08-475472EB7822}" sibTransId="{EC50BAD7-0C87-47D8-8616-1CA1297EC338}"/>
    <dgm:cxn modelId="{18FBD21B-028B-4576-A9CA-1C129907DE17}" type="presOf" srcId="{A626EC9D-5099-4FCB-AB3A-C53A0E461F56}" destId="{8BF5EA74-B947-42C2-823C-39502878A2B5}" srcOrd="0" destOrd="0" presId="urn:microsoft.com/office/officeart/2005/8/layout/hierarchy6"/>
    <dgm:cxn modelId="{D1B8651C-38D6-4B63-A524-2FD956A9785F}" type="presOf" srcId="{BA5A3D15-72B1-403A-96D5-D3CA438ADECD}" destId="{18E9BACC-6A6D-491A-B379-243F0DF87188}" srcOrd="0" destOrd="0" presId="urn:microsoft.com/office/officeart/2005/8/layout/hierarchy6"/>
    <dgm:cxn modelId="{FF6C2425-5D91-4E71-8F7C-B929AE625102}" type="presOf" srcId="{D9EF98F2-EDB5-4F02-95B4-210632F7841E}" destId="{508ACF8B-BF56-4738-B208-9387E1A5CA7F}" srcOrd="0" destOrd="0" presId="urn:microsoft.com/office/officeart/2005/8/layout/hierarchy6"/>
    <dgm:cxn modelId="{6DB6B42B-0FD4-4051-A666-A4DDF347AE4A}" type="presOf" srcId="{07740D95-3DE5-4CCB-A788-F0F2E1B7A77E}" destId="{E5938F83-86FD-40A0-A5BE-D16A740223EC}" srcOrd="0" destOrd="0" presId="urn:microsoft.com/office/officeart/2005/8/layout/hierarchy6"/>
    <dgm:cxn modelId="{FFF9302F-823C-49EC-AA96-31E3B0668EDA}" type="presOf" srcId="{4CA07076-EBD4-488F-A215-E89AAC7B3A6F}" destId="{D260821C-B33F-427C-A707-6347BFD7F838}" srcOrd="0" destOrd="0" presId="urn:microsoft.com/office/officeart/2005/8/layout/hierarchy6"/>
    <dgm:cxn modelId="{B653F73A-1885-4171-A369-8CC30DC216B9}" type="presOf" srcId="{6B55B70F-D24B-4F17-A008-C45AD7BDC17B}" destId="{5BA0C77B-370C-4E81-B477-33446B7C77A1}" srcOrd="0" destOrd="0" presId="urn:microsoft.com/office/officeart/2005/8/layout/hierarchy6"/>
    <dgm:cxn modelId="{34717E3E-7A53-47B0-B7BF-80B0FCABE881}" type="presOf" srcId="{D9623EA8-A12A-4CC2-AC54-9B72E412DA61}" destId="{49C0B25B-44B0-493C-97D1-AF50AC6B5BB4}" srcOrd="0" destOrd="0" presId="urn:microsoft.com/office/officeart/2005/8/layout/hierarchy6"/>
    <dgm:cxn modelId="{E3CE425E-886A-4603-940F-5CB9208CA87A}" srcId="{45E914FE-0B77-448D-B87F-B18D504DF8FF}" destId="{BA5A3D15-72B1-403A-96D5-D3CA438ADECD}" srcOrd="0" destOrd="0" parTransId="{3F90E38A-E541-4BEB-90DE-F5E942F0C3A5}" sibTransId="{FD256846-028B-4066-9757-FDF03EE23A80}"/>
    <dgm:cxn modelId="{6B36A260-A21A-4129-9491-C51D83DC2AAD}" srcId="{BA5A3D15-72B1-403A-96D5-D3CA438ADECD}" destId="{A626EC9D-5099-4FCB-AB3A-C53A0E461F56}" srcOrd="0" destOrd="0" parTransId="{28EADBFA-BF57-469A-B7A5-E3E7A1D22BC8}" sibTransId="{36CFADBC-E8B8-4919-B762-AAE7A6F88CC0}"/>
    <dgm:cxn modelId="{F7680142-F17C-4728-B965-1E82EB264BEE}" type="presOf" srcId="{65E01395-1848-4933-BD08-475472EB7822}" destId="{D80BAFC1-724A-4645-8512-E518C39FA607}" srcOrd="0" destOrd="0" presId="urn:microsoft.com/office/officeart/2005/8/layout/hierarchy6"/>
    <dgm:cxn modelId="{26221D64-B80F-4153-A7EA-19B293803EE1}" type="presOf" srcId="{F1CC38B0-29CF-46A8-8088-E24CF86ACFED}" destId="{2E2C0772-0970-43BF-A254-28EB0E445F3F}" srcOrd="0" destOrd="0" presId="urn:microsoft.com/office/officeart/2005/8/layout/hierarchy6"/>
    <dgm:cxn modelId="{C3D5BA6E-AA70-476F-AFE3-FC3EEE026730}" srcId="{F4841393-D19E-44FB-9F3A-DD46ADD6072C}" destId="{D9623EA8-A12A-4CC2-AC54-9B72E412DA61}" srcOrd="1" destOrd="0" parTransId="{BFF6BFFB-7366-4DEF-B7D2-75DA10B2AE34}" sibTransId="{92A983F4-5B24-4EFC-A2CE-203E123221EC}"/>
    <dgm:cxn modelId="{96CEAD81-9190-4CB9-9720-9BBC23C36423}" type="presOf" srcId="{3F90E38A-E541-4BEB-90DE-F5E942F0C3A5}" destId="{1D8AC409-A719-49C8-9258-B4375ECC35EA}" srcOrd="0" destOrd="0" presId="urn:microsoft.com/office/officeart/2005/8/layout/hierarchy6"/>
    <dgm:cxn modelId="{D7E2DF9A-9F80-4765-8FA4-6442057C0126}" type="presOf" srcId="{B81C9148-C722-4ABF-9D9E-0615BF2A4F21}" destId="{E986249A-30B1-4D2C-AE8A-D034D5EA9B08}" srcOrd="0" destOrd="0" presId="urn:microsoft.com/office/officeart/2005/8/layout/hierarchy6"/>
    <dgm:cxn modelId="{C0DF109F-9F1D-4AA3-BFAD-F3109FC178E8}" srcId="{D9623EA8-A12A-4CC2-AC54-9B72E412DA61}" destId="{E2BF5F2C-74E9-4277-97A3-C87671B6CDFF}" srcOrd="0" destOrd="0" parTransId="{8981104B-4B52-4779-B830-920D34EBE78B}" sibTransId="{F1FFE403-F866-43B9-AF09-08341E7D64BA}"/>
    <dgm:cxn modelId="{B70CEB9F-2E56-4249-BD19-1A0EE7BF4A04}" type="presOf" srcId="{45E914FE-0B77-448D-B87F-B18D504DF8FF}" destId="{B1B0832B-B6EF-4719-AB6A-0238C193133F}" srcOrd="0" destOrd="0" presId="urn:microsoft.com/office/officeart/2005/8/layout/hierarchy6"/>
    <dgm:cxn modelId="{336FF1A1-5C04-4D8B-899C-774F57FE21B0}" type="presOf" srcId="{61153596-50E4-487C-BC30-96B0F1D0C95D}" destId="{8C487E4B-726C-48A4-93DE-D135E270E6B6}" srcOrd="0" destOrd="0" presId="urn:microsoft.com/office/officeart/2005/8/layout/hierarchy6"/>
    <dgm:cxn modelId="{006D98B4-CC4D-44F5-B105-8008C70C4773}" type="presOf" srcId="{F4841393-D19E-44FB-9F3A-DD46ADD6072C}" destId="{A996D228-D368-475A-837D-900FB79EC359}" srcOrd="0" destOrd="0" presId="urn:microsoft.com/office/officeart/2005/8/layout/hierarchy6"/>
    <dgm:cxn modelId="{D82923C5-B92E-4AC5-9365-0FFB1316FDF9}" type="presOf" srcId="{8981104B-4B52-4779-B830-920D34EBE78B}" destId="{FC7ABC18-26E4-4E57-9844-D47D7E35C2B7}" srcOrd="0" destOrd="0" presId="urn:microsoft.com/office/officeart/2005/8/layout/hierarchy6"/>
    <dgm:cxn modelId="{9C301BDD-10B5-4562-B36C-BBBB1DF174EA}" srcId="{A626EC9D-5099-4FCB-AB3A-C53A0E461F56}" destId="{6B55B70F-D24B-4F17-A008-C45AD7BDC17B}" srcOrd="0" destOrd="0" parTransId="{B81C9148-C722-4ABF-9D9E-0615BF2A4F21}" sibTransId="{85BDD9A6-F5CF-45F6-AC14-5FEF15371021}"/>
    <dgm:cxn modelId="{256F5FDE-770D-4B5B-8CA6-475A26C3BA5D}" srcId="{96068FDE-C800-4DEA-B54E-FF78C3276732}" destId="{45E914FE-0B77-448D-B87F-B18D504DF8FF}" srcOrd="0" destOrd="0" parTransId="{AC84B2F8-8688-4897-AB8C-325163B1A358}" sibTransId="{17CF98B5-1650-43EB-B992-F5C03BB7EF94}"/>
    <dgm:cxn modelId="{B9C32BE2-25D3-4E1B-8949-E13EABD38F50}" srcId="{F9CA4788-7D4D-4342-A67E-D5A5279CA7DD}" destId="{0D0CF86B-8998-4D8D-90BC-4725BCCD96E2}" srcOrd="0" destOrd="0" parTransId="{61153596-50E4-487C-BC30-96B0F1D0C95D}" sibTransId="{D7D48B3A-CB0F-4245-8DF2-F554D1A79B95}"/>
    <dgm:cxn modelId="{AC61ADE7-9334-4AB8-804F-82366F5B1DF8}" type="presOf" srcId="{96068FDE-C800-4DEA-B54E-FF78C3276732}" destId="{B5E87449-2738-4511-B96C-7E23E421434F}" srcOrd="0" destOrd="0" presId="urn:microsoft.com/office/officeart/2005/8/layout/hierarchy6"/>
    <dgm:cxn modelId="{E25D56ED-B352-4ACB-BE98-9848F8998B76}" srcId="{45E914FE-0B77-448D-B87F-B18D504DF8FF}" destId="{F4841393-D19E-44FB-9F3A-DD46ADD6072C}" srcOrd="1" destOrd="0" parTransId="{2F2808B5-5169-4CE4-8C2E-1540E57CEDCB}" sibTransId="{716DF8D4-58CA-41F0-B53F-9B03C77B5ED3}"/>
    <dgm:cxn modelId="{BE785AF6-7A1B-44CD-9967-F45FAA9996A0}" type="presOf" srcId="{0D0CF86B-8998-4D8D-90BC-4725BCCD96E2}" destId="{AD3FEECB-B937-4211-8878-F7C718AC907D}" srcOrd="0" destOrd="0" presId="urn:microsoft.com/office/officeart/2005/8/layout/hierarchy6"/>
    <dgm:cxn modelId="{2A78A9F6-210F-4621-9B7F-1EB1DF27ACD4}" type="presOf" srcId="{28EADBFA-BF57-469A-B7A5-E3E7A1D22BC8}" destId="{AEC50AED-3165-4EC3-B755-EFCA4CBE021D}" srcOrd="0" destOrd="0" presId="urn:microsoft.com/office/officeart/2005/8/layout/hierarchy6"/>
    <dgm:cxn modelId="{5E066BF8-0A41-4288-ABC1-975C45C32EFE}" srcId="{BA5A3D15-72B1-403A-96D5-D3CA438ADECD}" destId="{D9EF98F2-EDB5-4F02-95B4-210632F7841E}" srcOrd="1" destOrd="0" parTransId="{4CA07076-EBD4-488F-A215-E89AAC7B3A6F}" sibTransId="{BAF9A728-DE84-454E-AF6E-BE7D95392724}"/>
    <dgm:cxn modelId="{DB40BAF9-E9E6-4700-A68B-B19DB01879F4}" type="presOf" srcId="{F9CA4788-7D4D-4342-A67E-D5A5279CA7DD}" destId="{451D770C-BF3F-480E-A3D0-F1FBDD2247E7}" srcOrd="0" destOrd="0" presId="urn:microsoft.com/office/officeart/2005/8/layout/hierarchy6"/>
    <dgm:cxn modelId="{29A90318-DBFB-45E5-A369-C9967B892163}" type="presParOf" srcId="{B5E87449-2738-4511-B96C-7E23E421434F}" destId="{8198258F-F352-428E-B989-34F009A06F7C}" srcOrd="0" destOrd="0" presId="urn:microsoft.com/office/officeart/2005/8/layout/hierarchy6"/>
    <dgm:cxn modelId="{3C7102ED-E629-4998-9931-57515BE7FCB2}" type="presParOf" srcId="{8198258F-F352-428E-B989-34F009A06F7C}" destId="{B94A50AE-3730-4CCE-9556-D11158A34CFD}" srcOrd="0" destOrd="0" presId="urn:microsoft.com/office/officeart/2005/8/layout/hierarchy6"/>
    <dgm:cxn modelId="{AFEC7E41-D4DF-46D1-8085-B4047083363B}" type="presParOf" srcId="{B94A50AE-3730-4CCE-9556-D11158A34CFD}" destId="{3CCB5DD5-72FD-475B-992F-54F86399E70E}" srcOrd="0" destOrd="0" presId="urn:microsoft.com/office/officeart/2005/8/layout/hierarchy6"/>
    <dgm:cxn modelId="{D32D0FF0-38F0-47ED-BD7A-919BFAC3479E}" type="presParOf" srcId="{3CCB5DD5-72FD-475B-992F-54F86399E70E}" destId="{B1B0832B-B6EF-4719-AB6A-0238C193133F}" srcOrd="0" destOrd="0" presId="urn:microsoft.com/office/officeart/2005/8/layout/hierarchy6"/>
    <dgm:cxn modelId="{F876EA1A-682E-4935-8AAB-4205C4C664F7}" type="presParOf" srcId="{3CCB5DD5-72FD-475B-992F-54F86399E70E}" destId="{FBDE5AD9-2D98-4B6F-947A-D7247A2817F6}" srcOrd="1" destOrd="0" presId="urn:microsoft.com/office/officeart/2005/8/layout/hierarchy6"/>
    <dgm:cxn modelId="{581D3DEE-92A8-497B-8110-07C58D1B9654}" type="presParOf" srcId="{FBDE5AD9-2D98-4B6F-947A-D7247A2817F6}" destId="{1D8AC409-A719-49C8-9258-B4375ECC35EA}" srcOrd="0" destOrd="0" presId="urn:microsoft.com/office/officeart/2005/8/layout/hierarchy6"/>
    <dgm:cxn modelId="{2E513F8D-089D-453E-A4DE-9AA69ECAA2F6}" type="presParOf" srcId="{FBDE5AD9-2D98-4B6F-947A-D7247A2817F6}" destId="{B310194C-58ED-49AD-B6B4-3FF6A7BAA983}" srcOrd="1" destOrd="0" presId="urn:microsoft.com/office/officeart/2005/8/layout/hierarchy6"/>
    <dgm:cxn modelId="{D695101F-E1F6-48EA-99D7-C3E7083A7EC0}" type="presParOf" srcId="{B310194C-58ED-49AD-B6B4-3FF6A7BAA983}" destId="{18E9BACC-6A6D-491A-B379-243F0DF87188}" srcOrd="0" destOrd="0" presId="urn:microsoft.com/office/officeart/2005/8/layout/hierarchy6"/>
    <dgm:cxn modelId="{BB4096C0-4350-4FB5-8E33-689AEF8A4CED}" type="presParOf" srcId="{B310194C-58ED-49AD-B6B4-3FF6A7BAA983}" destId="{EA0168C9-FC80-4AC6-A4E4-535A81A81E18}" srcOrd="1" destOrd="0" presId="urn:microsoft.com/office/officeart/2005/8/layout/hierarchy6"/>
    <dgm:cxn modelId="{BD7FA1FC-CCF4-47BA-B3B4-C49D33AE8FBA}" type="presParOf" srcId="{EA0168C9-FC80-4AC6-A4E4-535A81A81E18}" destId="{AEC50AED-3165-4EC3-B755-EFCA4CBE021D}" srcOrd="0" destOrd="0" presId="urn:microsoft.com/office/officeart/2005/8/layout/hierarchy6"/>
    <dgm:cxn modelId="{8BF83EBC-EF26-4140-8B49-367C4A5109FE}" type="presParOf" srcId="{EA0168C9-FC80-4AC6-A4E4-535A81A81E18}" destId="{AC909F3C-FDF9-4EB5-B143-96B1256FA362}" srcOrd="1" destOrd="0" presId="urn:microsoft.com/office/officeart/2005/8/layout/hierarchy6"/>
    <dgm:cxn modelId="{51D24B05-0635-4542-9CF1-423D9CA01179}" type="presParOf" srcId="{AC909F3C-FDF9-4EB5-B143-96B1256FA362}" destId="{8BF5EA74-B947-42C2-823C-39502878A2B5}" srcOrd="0" destOrd="0" presId="urn:microsoft.com/office/officeart/2005/8/layout/hierarchy6"/>
    <dgm:cxn modelId="{E2ABC3E4-6C6F-4D17-8EA3-39700554761C}" type="presParOf" srcId="{AC909F3C-FDF9-4EB5-B143-96B1256FA362}" destId="{0338FC7C-E820-4DCB-B605-7D482856B728}" srcOrd="1" destOrd="0" presId="urn:microsoft.com/office/officeart/2005/8/layout/hierarchy6"/>
    <dgm:cxn modelId="{123F1C73-B4AC-4931-A17F-AD93B2EF918C}" type="presParOf" srcId="{0338FC7C-E820-4DCB-B605-7D482856B728}" destId="{E986249A-30B1-4D2C-AE8A-D034D5EA9B08}" srcOrd="0" destOrd="0" presId="urn:microsoft.com/office/officeart/2005/8/layout/hierarchy6"/>
    <dgm:cxn modelId="{A85E4E3F-71DC-490B-B911-449A0A804586}" type="presParOf" srcId="{0338FC7C-E820-4DCB-B605-7D482856B728}" destId="{96EFA1EE-012B-4D72-A39B-13827FA688DE}" srcOrd="1" destOrd="0" presId="urn:microsoft.com/office/officeart/2005/8/layout/hierarchy6"/>
    <dgm:cxn modelId="{27BC7F7A-F122-4DD2-BDB9-7DAFACAEB71E}" type="presParOf" srcId="{96EFA1EE-012B-4D72-A39B-13827FA688DE}" destId="{5BA0C77B-370C-4E81-B477-33446B7C77A1}" srcOrd="0" destOrd="0" presId="urn:microsoft.com/office/officeart/2005/8/layout/hierarchy6"/>
    <dgm:cxn modelId="{74AE8D6A-E3D8-45D4-9060-0E263D3820D7}" type="presParOf" srcId="{96EFA1EE-012B-4D72-A39B-13827FA688DE}" destId="{A7FFB477-5726-4D89-A7E4-E0D2EB93B86C}" srcOrd="1" destOrd="0" presId="urn:microsoft.com/office/officeart/2005/8/layout/hierarchy6"/>
    <dgm:cxn modelId="{D7FEEDF8-115B-4791-874A-FF57D2D9C3FD}" type="presParOf" srcId="{EA0168C9-FC80-4AC6-A4E4-535A81A81E18}" destId="{D260821C-B33F-427C-A707-6347BFD7F838}" srcOrd="2" destOrd="0" presId="urn:microsoft.com/office/officeart/2005/8/layout/hierarchy6"/>
    <dgm:cxn modelId="{85F9C045-A367-455D-86E8-7921462866EC}" type="presParOf" srcId="{EA0168C9-FC80-4AC6-A4E4-535A81A81E18}" destId="{FEBE33AA-ADF4-482F-B2EA-98F8DCA5EC8E}" srcOrd="3" destOrd="0" presId="urn:microsoft.com/office/officeart/2005/8/layout/hierarchy6"/>
    <dgm:cxn modelId="{B928805D-4B26-47D4-9D50-4641C591BE30}" type="presParOf" srcId="{FEBE33AA-ADF4-482F-B2EA-98F8DCA5EC8E}" destId="{508ACF8B-BF56-4738-B208-9387E1A5CA7F}" srcOrd="0" destOrd="0" presId="urn:microsoft.com/office/officeart/2005/8/layout/hierarchy6"/>
    <dgm:cxn modelId="{180A5B95-14A0-4ECC-96B8-3404FABCDB86}" type="presParOf" srcId="{FEBE33AA-ADF4-482F-B2EA-98F8DCA5EC8E}" destId="{D23C2DDC-6080-42EA-B028-700A4227DFA2}" srcOrd="1" destOrd="0" presId="urn:microsoft.com/office/officeart/2005/8/layout/hierarchy6"/>
    <dgm:cxn modelId="{7DA5DC4F-F21F-4D82-B590-F543291364EA}" type="presParOf" srcId="{D23C2DDC-6080-42EA-B028-700A4227DFA2}" destId="{D80BAFC1-724A-4645-8512-E518C39FA607}" srcOrd="0" destOrd="0" presId="urn:microsoft.com/office/officeart/2005/8/layout/hierarchy6"/>
    <dgm:cxn modelId="{C3FFA7FF-97DB-4883-9C33-8A5B4C677A10}" type="presParOf" srcId="{D23C2DDC-6080-42EA-B028-700A4227DFA2}" destId="{54EF6530-3515-43FA-8DFA-80B436787493}" srcOrd="1" destOrd="0" presId="urn:microsoft.com/office/officeart/2005/8/layout/hierarchy6"/>
    <dgm:cxn modelId="{F65A961B-541B-449A-8842-7748D85AA48D}" type="presParOf" srcId="{54EF6530-3515-43FA-8DFA-80B436787493}" destId="{E5938F83-86FD-40A0-A5BE-D16A740223EC}" srcOrd="0" destOrd="0" presId="urn:microsoft.com/office/officeart/2005/8/layout/hierarchy6"/>
    <dgm:cxn modelId="{45E2AD17-4D2B-49BE-93E9-A56A0EE2EF15}" type="presParOf" srcId="{54EF6530-3515-43FA-8DFA-80B436787493}" destId="{9950567F-EAF7-44BD-85C0-211D3EC3C2F1}" srcOrd="1" destOrd="0" presId="urn:microsoft.com/office/officeart/2005/8/layout/hierarchy6"/>
    <dgm:cxn modelId="{8E0FDD80-71AB-43EE-AF7A-9696F645B48B}" type="presParOf" srcId="{FBDE5AD9-2D98-4B6F-947A-D7247A2817F6}" destId="{DF5F9FDF-13AD-4341-AAD0-F5DD476FE303}" srcOrd="2" destOrd="0" presId="urn:microsoft.com/office/officeart/2005/8/layout/hierarchy6"/>
    <dgm:cxn modelId="{ABDE06BB-44B8-4634-A5E6-7320296DD8A1}" type="presParOf" srcId="{FBDE5AD9-2D98-4B6F-947A-D7247A2817F6}" destId="{F0F6E35F-531E-4804-9E54-228AF9680DCE}" srcOrd="3" destOrd="0" presId="urn:microsoft.com/office/officeart/2005/8/layout/hierarchy6"/>
    <dgm:cxn modelId="{18333EAA-FE39-4DB0-BC73-8A14D927EEB2}" type="presParOf" srcId="{F0F6E35F-531E-4804-9E54-228AF9680DCE}" destId="{A996D228-D368-475A-837D-900FB79EC359}" srcOrd="0" destOrd="0" presId="urn:microsoft.com/office/officeart/2005/8/layout/hierarchy6"/>
    <dgm:cxn modelId="{CBE65253-34F9-40F5-9133-B1B2A788A0EB}" type="presParOf" srcId="{F0F6E35F-531E-4804-9E54-228AF9680DCE}" destId="{6226EC41-4966-41ED-ACF3-475BC1485F1C}" srcOrd="1" destOrd="0" presId="urn:microsoft.com/office/officeart/2005/8/layout/hierarchy6"/>
    <dgm:cxn modelId="{1EC414FA-AB4B-4F4D-AE67-C5EDB8E1D505}" type="presParOf" srcId="{6226EC41-4966-41ED-ACF3-475BC1485F1C}" destId="{2E2C0772-0970-43BF-A254-28EB0E445F3F}" srcOrd="0" destOrd="0" presId="urn:microsoft.com/office/officeart/2005/8/layout/hierarchy6"/>
    <dgm:cxn modelId="{C6E287C0-7941-4022-8B11-546A9D7279D1}" type="presParOf" srcId="{6226EC41-4966-41ED-ACF3-475BC1485F1C}" destId="{15F1321B-9609-4B87-9B68-B0B899621C59}" srcOrd="1" destOrd="0" presId="urn:microsoft.com/office/officeart/2005/8/layout/hierarchy6"/>
    <dgm:cxn modelId="{31CD189E-25C6-42B5-9F5E-084C2EDA381B}" type="presParOf" srcId="{15F1321B-9609-4B87-9B68-B0B899621C59}" destId="{451D770C-BF3F-480E-A3D0-F1FBDD2247E7}" srcOrd="0" destOrd="0" presId="urn:microsoft.com/office/officeart/2005/8/layout/hierarchy6"/>
    <dgm:cxn modelId="{86A74C51-ADD9-4AD4-933F-B348F9C2E3A5}" type="presParOf" srcId="{15F1321B-9609-4B87-9B68-B0B899621C59}" destId="{D0A293AA-122C-4993-AD18-829196CD2C63}" srcOrd="1" destOrd="0" presId="urn:microsoft.com/office/officeart/2005/8/layout/hierarchy6"/>
    <dgm:cxn modelId="{1310FB2C-108B-444C-9A6D-5D8DDD979DD7}" type="presParOf" srcId="{D0A293AA-122C-4993-AD18-829196CD2C63}" destId="{8C487E4B-726C-48A4-93DE-D135E270E6B6}" srcOrd="0" destOrd="0" presId="urn:microsoft.com/office/officeart/2005/8/layout/hierarchy6"/>
    <dgm:cxn modelId="{A136A682-448E-4997-B9D0-7F71C6FBA4E4}" type="presParOf" srcId="{D0A293AA-122C-4993-AD18-829196CD2C63}" destId="{DB30A4D5-1797-462C-8FD9-4E8957370D5B}" srcOrd="1" destOrd="0" presId="urn:microsoft.com/office/officeart/2005/8/layout/hierarchy6"/>
    <dgm:cxn modelId="{BBF18C06-80BB-48E7-AAFF-74F94D48C9CD}" type="presParOf" srcId="{DB30A4D5-1797-462C-8FD9-4E8957370D5B}" destId="{AD3FEECB-B937-4211-8878-F7C718AC907D}" srcOrd="0" destOrd="0" presId="urn:microsoft.com/office/officeart/2005/8/layout/hierarchy6"/>
    <dgm:cxn modelId="{7DCF54C2-9B3D-4094-908F-C599F37F0243}" type="presParOf" srcId="{DB30A4D5-1797-462C-8FD9-4E8957370D5B}" destId="{56D3E8B2-A3C8-46BA-BE3F-BBAC63AA3C08}" srcOrd="1" destOrd="0" presId="urn:microsoft.com/office/officeart/2005/8/layout/hierarchy6"/>
    <dgm:cxn modelId="{6A6B5FC4-9174-40B5-8AE1-8199E086C10A}" type="presParOf" srcId="{6226EC41-4966-41ED-ACF3-475BC1485F1C}" destId="{62CBA11D-9BB4-4EF1-A8A8-200CC4F09D74}" srcOrd="2" destOrd="0" presId="urn:microsoft.com/office/officeart/2005/8/layout/hierarchy6"/>
    <dgm:cxn modelId="{196DABDA-895E-4F84-85B4-8DA1B1113252}" type="presParOf" srcId="{6226EC41-4966-41ED-ACF3-475BC1485F1C}" destId="{29572770-A16B-41DE-A5BD-53F545055A8F}" srcOrd="3" destOrd="0" presId="urn:microsoft.com/office/officeart/2005/8/layout/hierarchy6"/>
    <dgm:cxn modelId="{7B57F242-A501-4384-93DE-1261DE19E433}" type="presParOf" srcId="{29572770-A16B-41DE-A5BD-53F545055A8F}" destId="{49C0B25B-44B0-493C-97D1-AF50AC6B5BB4}" srcOrd="0" destOrd="0" presId="urn:microsoft.com/office/officeart/2005/8/layout/hierarchy6"/>
    <dgm:cxn modelId="{9E5EC776-251E-432D-9EFB-7A7B23790D87}" type="presParOf" srcId="{29572770-A16B-41DE-A5BD-53F545055A8F}" destId="{8872DB3E-EBA2-4A8A-9238-1F9BC87250A9}" srcOrd="1" destOrd="0" presId="urn:microsoft.com/office/officeart/2005/8/layout/hierarchy6"/>
    <dgm:cxn modelId="{45E177BD-332C-41BD-9183-387A82F58147}" type="presParOf" srcId="{8872DB3E-EBA2-4A8A-9238-1F9BC87250A9}" destId="{FC7ABC18-26E4-4E57-9844-D47D7E35C2B7}" srcOrd="0" destOrd="0" presId="urn:microsoft.com/office/officeart/2005/8/layout/hierarchy6"/>
    <dgm:cxn modelId="{F38841D3-C7F5-4F00-BB6B-53194A22F689}" type="presParOf" srcId="{8872DB3E-EBA2-4A8A-9238-1F9BC87250A9}" destId="{64D1904D-C1B6-420C-92DF-87DF401777A2}" srcOrd="1" destOrd="0" presId="urn:microsoft.com/office/officeart/2005/8/layout/hierarchy6"/>
    <dgm:cxn modelId="{D8CA1419-B437-47E8-A702-F81E17351BF8}" type="presParOf" srcId="{64D1904D-C1B6-420C-92DF-87DF401777A2}" destId="{F27D6D1D-4D48-48E5-90AC-E5D82B39CFE8}" srcOrd="0" destOrd="0" presId="urn:microsoft.com/office/officeart/2005/8/layout/hierarchy6"/>
    <dgm:cxn modelId="{0B3BDA88-3539-4DCE-BFEF-B882A064AD39}" type="presParOf" srcId="{64D1904D-C1B6-420C-92DF-87DF401777A2}" destId="{6A679D39-6028-4219-83DA-DD8380D152D6}" srcOrd="1" destOrd="0" presId="urn:microsoft.com/office/officeart/2005/8/layout/hierarchy6"/>
    <dgm:cxn modelId="{04818FB8-359B-4991-9F30-009A9065D169}" type="presParOf" srcId="{B5E87449-2738-4511-B96C-7E23E421434F}" destId="{6A14F718-D367-4F6B-BAEC-01AD2446F43D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6068FDE-C800-4DEA-B54E-FF78C3276732}" type="doc">
      <dgm:prSet loTypeId="urn:microsoft.com/office/officeart/2005/8/layout/hierarchy6" loCatId="hierarchy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pPr latinLnBrk="1"/>
          <a:endParaRPr lang="ko-KR" altLang="en-US"/>
        </a:p>
      </dgm:t>
    </dgm:pt>
    <dgm:pt modelId="{45E914FE-0B77-448D-B87F-B18D504DF8FF}">
      <dgm:prSet phldrT="[텍스트]" custT="1"/>
      <dgm:spPr/>
      <dgm:t>
        <a:bodyPr/>
        <a:lstStyle/>
        <a:p>
          <a:pPr latinLnBrk="1"/>
          <a:r>
            <a:rPr lang="en-US" altLang="ko-KR" sz="2400" b="1" dirty="0"/>
            <a:t>Tachycardia ECG</a:t>
          </a:r>
          <a:endParaRPr lang="ko-KR" altLang="en-US" sz="1800" b="1" dirty="0"/>
        </a:p>
      </dgm:t>
    </dgm:pt>
    <dgm:pt modelId="{AC84B2F8-8688-4897-AB8C-325163B1A358}" type="parTrans" cxnId="{256F5FDE-770D-4B5B-8CA6-475A26C3BA5D}">
      <dgm:prSet/>
      <dgm:spPr/>
      <dgm:t>
        <a:bodyPr/>
        <a:lstStyle/>
        <a:p>
          <a:pPr latinLnBrk="1"/>
          <a:endParaRPr lang="ko-KR" altLang="en-US" sz="1600" b="1">
            <a:solidFill>
              <a:schemeClr val="tx1"/>
            </a:solidFill>
          </a:endParaRPr>
        </a:p>
      </dgm:t>
    </dgm:pt>
    <dgm:pt modelId="{17CF98B5-1650-43EB-B992-F5C03BB7EF94}" type="sibTrans" cxnId="{256F5FDE-770D-4B5B-8CA6-475A26C3BA5D}">
      <dgm:prSet/>
      <dgm:spPr/>
      <dgm:t>
        <a:bodyPr/>
        <a:lstStyle/>
        <a:p>
          <a:pPr latinLnBrk="1"/>
          <a:endParaRPr lang="ko-KR" altLang="en-US" sz="1600" b="1">
            <a:solidFill>
              <a:schemeClr val="tx1"/>
            </a:solidFill>
          </a:endParaRPr>
        </a:p>
      </dgm:t>
    </dgm:pt>
    <dgm:pt modelId="{BA5A3D15-72B1-403A-96D5-D3CA438ADECD}">
      <dgm:prSet phldrT="[텍스트]" custT="1"/>
      <dgm:spPr/>
      <dgm:t>
        <a:bodyPr/>
        <a:lstStyle/>
        <a:p>
          <a:pPr latinLnBrk="1"/>
          <a:r>
            <a:rPr lang="en-US" altLang="ko-KR" sz="2000" b="1" dirty="0"/>
            <a:t>Narrow QRS (&lt;120msec)</a:t>
          </a:r>
          <a:endParaRPr lang="ko-KR" altLang="en-US" sz="2000" b="1" dirty="0"/>
        </a:p>
      </dgm:t>
    </dgm:pt>
    <dgm:pt modelId="{3F90E38A-E541-4BEB-90DE-F5E942F0C3A5}" type="parTrans" cxnId="{E3CE425E-886A-4603-940F-5CB9208CA87A}">
      <dgm:prSet/>
      <dgm:spPr/>
      <dgm:t>
        <a:bodyPr/>
        <a:lstStyle/>
        <a:p>
          <a:pPr latinLnBrk="1"/>
          <a:endParaRPr lang="ko-KR" altLang="en-US" sz="1600" b="1">
            <a:solidFill>
              <a:schemeClr val="tx1"/>
            </a:solidFill>
          </a:endParaRPr>
        </a:p>
      </dgm:t>
    </dgm:pt>
    <dgm:pt modelId="{FD256846-028B-4066-9757-FDF03EE23A80}" type="sibTrans" cxnId="{E3CE425E-886A-4603-940F-5CB9208CA87A}">
      <dgm:prSet/>
      <dgm:spPr/>
      <dgm:t>
        <a:bodyPr/>
        <a:lstStyle/>
        <a:p>
          <a:pPr latinLnBrk="1"/>
          <a:endParaRPr lang="ko-KR" altLang="en-US" sz="1600" b="1">
            <a:solidFill>
              <a:schemeClr val="tx1"/>
            </a:solidFill>
          </a:endParaRPr>
        </a:p>
      </dgm:t>
    </dgm:pt>
    <dgm:pt modelId="{F4841393-D19E-44FB-9F3A-DD46ADD6072C}">
      <dgm:prSet phldrT="[텍스트]" custT="1"/>
      <dgm:spPr>
        <a:solidFill>
          <a:schemeClr val="bg1"/>
        </a:solidFill>
      </dgm:spPr>
      <dgm:t>
        <a:bodyPr/>
        <a:lstStyle/>
        <a:p>
          <a:pPr latinLnBrk="1"/>
          <a:r>
            <a:rPr lang="en-US" altLang="ko-KR" sz="2000" b="1" dirty="0"/>
            <a:t>Wide QRS</a:t>
          </a:r>
          <a:br>
            <a:rPr lang="en-US" altLang="ko-KR" sz="2000" b="1" dirty="0"/>
          </a:br>
          <a:r>
            <a:rPr lang="en-US" altLang="ko-KR" sz="2000" b="1" dirty="0"/>
            <a:t>(&gt;120msec)</a:t>
          </a:r>
          <a:endParaRPr lang="ko-KR" altLang="en-US" sz="2000" b="1" dirty="0"/>
        </a:p>
      </dgm:t>
    </dgm:pt>
    <dgm:pt modelId="{2F2808B5-5169-4CE4-8C2E-1540E57CEDCB}" type="parTrans" cxnId="{E25D56ED-B352-4ACB-BE98-9848F8998B76}">
      <dgm:prSet/>
      <dgm:spPr/>
      <dgm:t>
        <a:bodyPr/>
        <a:lstStyle/>
        <a:p>
          <a:pPr latinLnBrk="1"/>
          <a:endParaRPr lang="ko-KR" altLang="en-US" sz="1600" b="1">
            <a:solidFill>
              <a:schemeClr val="tx1"/>
            </a:solidFill>
          </a:endParaRPr>
        </a:p>
      </dgm:t>
    </dgm:pt>
    <dgm:pt modelId="{716DF8D4-58CA-41F0-B53F-9B03C77B5ED3}" type="sibTrans" cxnId="{E25D56ED-B352-4ACB-BE98-9848F8998B76}">
      <dgm:prSet/>
      <dgm:spPr/>
      <dgm:t>
        <a:bodyPr/>
        <a:lstStyle/>
        <a:p>
          <a:pPr latinLnBrk="1"/>
          <a:endParaRPr lang="ko-KR" altLang="en-US" sz="1600" b="1">
            <a:solidFill>
              <a:schemeClr val="tx1"/>
            </a:solidFill>
          </a:endParaRPr>
        </a:p>
      </dgm:t>
    </dgm:pt>
    <dgm:pt modelId="{A626EC9D-5099-4FCB-AB3A-C53A0E461F56}">
      <dgm:prSet custT="1"/>
      <dgm:spPr>
        <a:solidFill>
          <a:schemeClr val="bg1"/>
        </a:solidFill>
      </dgm:spPr>
      <dgm:t>
        <a:bodyPr/>
        <a:lstStyle/>
        <a:p>
          <a:pPr latinLnBrk="1"/>
          <a:r>
            <a:rPr lang="en-US" altLang="ko-KR" sz="1600" b="1"/>
            <a:t>Regular</a:t>
          </a:r>
          <a:endParaRPr lang="ko-KR" altLang="en-US" sz="1600" b="1" dirty="0"/>
        </a:p>
      </dgm:t>
    </dgm:pt>
    <dgm:pt modelId="{28EADBFA-BF57-469A-B7A5-E3E7A1D22BC8}" type="parTrans" cxnId="{6B36A260-A21A-4129-9491-C51D83DC2AAD}">
      <dgm:prSet/>
      <dgm:spPr/>
      <dgm:t>
        <a:bodyPr/>
        <a:lstStyle/>
        <a:p>
          <a:pPr latinLnBrk="1"/>
          <a:endParaRPr lang="ko-KR" altLang="en-US" sz="1600" b="1">
            <a:solidFill>
              <a:schemeClr val="tx1"/>
            </a:solidFill>
          </a:endParaRPr>
        </a:p>
      </dgm:t>
    </dgm:pt>
    <dgm:pt modelId="{36CFADBC-E8B8-4919-B762-AAE7A6F88CC0}" type="sibTrans" cxnId="{6B36A260-A21A-4129-9491-C51D83DC2AAD}">
      <dgm:prSet/>
      <dgm:spPr/>
      <dgm:t>
        <a:bodyPr/>
        <a:lstStyle/>
        <a:p>
          <a:pPr latinLnBrk="1"/>
          <a:endParaRPr lang="ko-KR" altLang="en-US" sz="1600" b="1">
            <a:solidFill>
              <a:schemeClr val="tx1"/>
            </a:solidFill>
          </a:endParaRPr>
        </a:p>
      </dgm:t>
    </dgm:pt>
    <dgm:pt modelId="{D9EF98F2-EDB5-4F02-95B4-210632F7841E}">
      <dgm:prSet custT="1"/>
      <dgm:spPr/>
      <dgm:t>
        <a:bodyPr/>
        <a:lstStyle/>
        <a:p>
          <a:pPr latinLnBrk="1"/>
          <a:r>
            <a:rPr lang="en-US" altLang="ko-KR" sz="1600" b="1"/>
            <a:t>Irregular</a:t>
          </a:r>
          <a:endParaRPr lang="ko-KR" altLang="en-US" sz="1600" b="1" dirty="0"/>
        </a:p>
      </dgm:t>
    </dgm:pt>
    <dgm:pt modelId="{4CA07076-EBD4-488F-A215-E89AAC7B3A6F}" type="parTrans" cxnId="{5E066BF8-0A41-4288-ABC1-975C45C32EFE}">
      <dgm:prSet/>
      <dgm:spPr/>
      <dgm:t>
        <a:bodyPr/>
        <a:lstStyle/>
        <a:p>
          <a:pPr latinLnBrk="1"/>
          <a:endParaRPr lang="ko-KR" altLang="en-US" sz="1600" b="1">
            <a:solidFill>
              <a:schemeClr val="tx1"/>
            </a:solidFill>
          </a:endParaRPr>
        </a:p>
      </dgm:t>
    </dgm:pt>
    <dgm:pt modelId="{BAF9A728-DE84-454E-AF6E-BE7D95392724}" type="sibTrans" cxnId="{5E066BF8-0A41-4288-ABC1-975C45C32EFE}">
      <dgm:prSet/>
      <dgm:spPr/>
      <dgm:t>
        <a:bodyPr/>
        <a:lstStyle/>
        <a:p>
          <a:pPr latinLnBrk="1"/>
          <a:endParaRPr lang="ko-KR" altLang="en-US" sz="1600" b="1">
            <a:solidFill>
              <a:schemeClr val="tx1"/>
            </a:solidFill>
          </a:endParaRPr>
        </a:p>
      </dgm:t>
    </dgm:pt>
    <dgm:pt modelId="{F9CA4788-7D4D-4342-A67E-D5A5279CA7DD}">
      <dgm:prSet custT="1"/>
      <dgm:spPr>
        <a:solidFill>
          <a:schemeClr val="bg1"/>
        </a:solidFill>
      </dgm:spPr>
      <dgm:t>
        <a:bodyPr/>
        <a:lstStyle/>
        <a:p>
          <a:pPr latinLnBrk="1"/>
          <a:r>
            <a:rPr lang="en-US" altLang="ko-KR" sz="1600" b="1" dirty="0"/>
            <a:t>Regular</a:t>
          </a:r>
          <a:endParaRPr lang="ko-KR" altLang="en-US" sz="1600" b="1" dirty="0"/>
        </a:p>
      </dgm:t>
    </dgm:pt>
    <dgm:pt modelId="{F1CC38B0-29CF-46A8-8088-E24CF86ACFED}" type="parTrans" cxnId="{B361700F-82C5-46D0-95CB-4B1750E49471}">
      <dgm:prSet/>
      <dgm:spPr/>
      <dgm:t>
        <a:bodyPr/>
        <a:lstStyle/>
        <a:p>
          <a:pPr latinLnBrk="1"/>
          <a:endParaRPr lang="ko-KR" altLang="en-US" sz="1600" b="1">
            <a:solidFill>
              <a:schemeClr val="tx1"/>
            </a:solidFill>
          </a:endParaRPr>
        </a:p>
      </dgm:t>
    </dgm:pt>
    <dgm:pt modelId="{D762FB21-C6A5-4E65-8F92-0D40F8EECB31}" type="sibTrans" cxnId="{B361700F-82C5-46D0-95CB-4B1750E49471}">
      <dgm:prSet/>
      <dgm:spPr/>
      <dgm:t>
        <a:bodyPr/>
        <a:lstStyle/>
        <a:p>
          <a:pPr latinLnBrk="1"/>
          <a:endParaRPr lang="ko-KR" altLang="en-US" sz="1600" b="1">
            <a:solidFill>
              <a:schemeClr val="tx1"/>
            </a:solidFill>
          </a:endParaRPr>
        </a:p>
      </dgm:t>
    </dgm:pt>
    <dgm:pt modelId="{D9623EA8-A12A-4CC2-AC54-9B72E412DA61}">
      <dgm:prSet custT="1"/>
      <dgm:spPr>
        <a:solidFill>
          <a:schemeClr val="bg1"/>
        </a:solidFill>
      </dgm:spPr>
      <dgm:t>
        <a:bodyPr/>
        <a:lstStyle/>
        <a:p>
          <a:pPr latinLnBrk="1"/>
          <a:r>
            <a:rPr lang="en-US" altLang="ko-KR" sz="1600" b="1" dirty="0"/>
            <a:t>Irregular</a:t>
          </a:r>
          <a:endParaRPr lang="ko-KR" altLang="en-US" sz="1600" b="1" dirty="0"/>
        </a:p>
      </dgm:t>
    </dgm:pt>
    <dgm:pt modelId="{BFF6BFFB-7366-4DEF-B7D2-75DA10B2AE34}" type="parTrans" cxnId="{C3D5BA6E-AA70-476F-AFE3-FC3EEE026730}">
      <dgm:prSet/>
      <dgm:spPr/>
      <dgm:t>
        <a:bodyPr/>
        <a:lstStyle/>
        <a:p>
          <a:pPr latinLnBrk="1"/>
          <a:endParaRPr lang="ko-KR" altLang="en-US" sz="1600" b="1">
            <a:solidFill>
              <a:schemeClr val="tx1"/>
            </a:solidFill>
          </a:endParaRPr>
        </a:p>
      </dgm:t>
    </dgm:pt>
    <dgm:pt modelId="{92A983F4-5B24-4EFC-A2CE-203E123221EC}" type="sibTrans" cxnId="{C3D5BA6E-AA70-476F-AFE3-FC3EEE026730}">
      <dgm:prSet/>
      <dgm:spPr/>
      <dgm:t>
        <a:bodyPr/>
        <a:lstStyle/>
        <a:p>
          <a:pPr latinLnBrk="1"/>
          <a:endParaRPr lang="ko-KR" altLang="en-US" sz="1600" b="1">
            <a:solidFill>
              <a:schemeClr val="tx1"/>
            </a:solidFill>
          </a:endParaRPr>
        </a:p>
      </dgm:t>
    </dgm:pt>
    <dgm:pt modelId="{6B55B70F-D24B-4F17-A008-C45AD7BDC17B}">
      <dgm:prSet custT="1"/>
      <dgm:spPr>
        <a:solidFill>
          <a:schemeClr val="bg1"/>
        </a:solidFill>
      </dgm:spPr>
      <dgm:t>
        <a:bodyPr/>
        <a:lstStyle/>
        <a:p>
          <a:pPr algn="l" latinLnBrk="1">
            <a:lnSpc>
              <a:spcPct val="50000"/>
            </a:lnSpc>
          </a:pPr>
          <a:r>
            <a:rPr lang="en-US" altLang="ko-KR" sz="1600" b="1"/>
            <a:t>Sinus tachycardia</a:t>
          </a:r>
        </a:p>
        <a:p>
          <a:pPr algn="l" latinLnBrk="1">
            <a:lnSpc>
              <a:spcPct val="50000"/>
            </a:lnSpc>
          </a:pPr>
          <a:r>
            <a:rPr lang="en-US" altLang="ko-KR" sz="1600" b="1"/>
            <a:t>SVT (AVNRT, AVRT)</a:t>
          </a:r>
        </a:p>
        <a:p>
          <a:pPr algn="l" latinLnBrk="1">
            <a:lnSpc>
              <a:spcPct val="50000"/>
            </a:lnSpc>
          </a:pPr>
          <a:r>
            <a:rPr lang="en-US" altLang="ko-KR" sz="1600" b="1"/>
            <a:t>AT/AFL</a:t>
          </a:r>
        </a:p>
        <a:p>
          <a:pPr algn="l" latinLnBrk="1">
            <a:lnSpc>
              <a:spcPct val="50000"/>
            </a:lnSpc>
          </a:pPr>
          <a:r>
            <a:rPr lang="en-US" altLang="ko-KR" sz="1600" b="1"/>
            <a:t>JT</a:t>
          </a:r>
          <a:endParaRPr lang="en-US" altLang="ko-KR" sz="1600" b="1" dirty="0"/>
        </a:p>
      </dgm:t>
    </dgm:pt>
    <dgm:pt modelId="{B81C9148-C722-4ABF-9D9E-0615BF2A4F21}" type="parTrans" cxnId="{9C301BDD-10B5-4562-B36C-BBBB1DF174EA}">
      <dgm:prSet/>
      <dgm:spPr/>
      <dgm:t>
        <a:bodyPr/>
        <a:lstStyle/>
        <a:p>
          <a:pPr latinLnBrk="1"/>
          <a:endParaRPr lang="ko-KR" altLang="en-US" sz="1600" b="1">
            <a:solidFill>
              <a:schemeClr val="tx1"/>
            </a:solidFill>
          </a:endParaRPr>
        </a:p>
      </dgm:t>
    </dgm:pt>
    <dgm:pt modelId="{85BDD9A6-F5CF-45F6-AC14-5FEF15371021}" type="sibTrans" cxnId="{9C301BDD-10B5-4562-B36C-BBBB1DF174EA}">
      <dgm:prSet/>
      <dgm:spPr/>
      <dgm:t>
        <a:bodyPr/>
        <a:lstStyle/>
        <a:p>
          <a:pPr latinLnBrk="1"/>
          <a:endParaRPr lang="ko-KR" altLang="en-US" sz="1600" b="1">
            <a:solidFill>
              <a:schemeClr val="tx1"/>
            </a:solidFill>
          </a:endParaRPr>
        </a:p>
      </dgm:t>
    </dgm:pt>
    <dgm:pt modelId="{0D0CF86B-8998-4D8D-90BC-4725BCCD96E2}">
      <dgm:prSet custT="1"/>
      <dgm:spPr>
        <a:solidFill>
          <a:schemeClr val="bg1"/>
        </a:solidFill>
      </dgm:spPr>
      <dgm:t>
        <a:bodyPr spcFirstLastPara="0" vert="horz" wrap="square" lIns="45720" tIns="45720" rIns="45720" bIns="45720" numCol="1" spcCol="1270" anchor="ctr" anchorCtr="0"/>
        <a:lstStyle/>
        <a:p>
          <a:pPr marL="0" lvl="0" indent="0" algn="l" defTabSz="533400" latinLnBrk="1">
            <a:lnSpc>
              <a:spcPct val="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600" b="1" kern="1200" dirty="0">
              <a:latin typeface="맑은 고딕" panose="02110004020202020204"/>
              <a:ea typeface="맑은 고딕" panose="020B0503020000020004" pitchFamily="50" charset="-127"/>
              <a:cs typeface="+mn-cs"/>
            </a:rPr>
            <a:t>VT</a:t>
          </a:r>
        </a:p>
        <a:p>
          <a:pPr marL="0" lvl="0" indent="0" algn="l" defTabSz="533400" latinLnBrk="1">
            <a:lnSpc>
              <a:spcPct val="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600" b="1" kern="1200" dirty="0">
              <a:latin typeface="맑은 고딕" panose="02110004020202020204"/>
              <a:ea typeface="맑은 고딕" panose="020B0503020000020004" pitchFamily="50" charset="-127"/>
              <a:cs typeface="+mn-cs"/>
            </a:rPr>
            <a:t>SVT aberrancy</a:t>
          </a:r>
        </a:p>
        <a:p>
          <a:pPr marL="0" lvl="0" indent="0" algn="l" defTabSz="533400" latinLnBrk="1">
            <a:lnSpc>
              <a:spcPct val="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600" b="1" kern="1200" dirty="0">
              <a:latin typeface="맑은 고딕" panose="02110004020202020204"/>
              <a:ea typeface="맑은 고딕" panose="020B0503020000020004" pitchFamily="50" charset="-127"/>
              <a:cs typeface="+mn-cs"/>
            </a:rPr>
            <a:t>Antidromic AVRT</a:t>
          </a:r>
          <a:endParaRPr lang="ko-KR" altLang="en-US" sz="1600" b="1" kern="1200" dirty="0">
            <a:latin typeface="맑은 고딕" panose="02110004020202020204"/>
            <a:ea typeface="맑은 고딕" panose="020B0503020000020004" pitchFamily="50" charset="-127"/>
            <a:cs typeface="+mn-cs"/>
          </a:endParaRPr>
        </a:p>
      </dgm:t>
    </dgm:pt>
    <dgm:pt modelId="{61153596-50E4-487C-BC30-96B0F1D0C95D}" type="parTrans" cxnId="{B9C32BE2-25D3-4E1B-8949-E13EABD38F50}">
      <dgm:prSet/>
      <dgm:spPr/>
      <dgm:t>
        <a:bodyPr/>
        <a:lstStyle/>
        <a:p>
          <a:pPr latinLnBrk="1"/>
          <a:endParaRPr lang="ko-KR" altLang="en-US" sz="1600" b="1">
            <a:solidFill>
              <a:schemeClr val="tx1"/>
            </a:solidFill>
          </a:endParaRPr>
        </a:p>
      </dgm:t>
    </dgm:pt>
    <dgm:pt modelId="{D7D48B3A-CB0F-4245-8DF2-F554D1A79B95}" type="sibTrans" cxnId="{B9C32BE2-25D3-4E1B-8949-E13EABD38F50}">
      <dgm:prSet/>
      <dgm:spPr/>
      <dgm:t>
        <a:bodyPr/>
        <a:lstStyle/>
        <a:p>
          <a:pPr latinLnBrk="1"/>
          <a:endParaRPr lang="ko-KR" altLang="en-US" sz="1600" b="1">
            <a:solidFill>
              <a:schemeClr val="tx1"/>
            </a:solidFill>
          </a:endParaRPr>
        </a:p>
      </dgm:t>
    </dgm:pt>
    <dgm:pt modelId="{E2BF5F2C-74E9-4277-97A3-C87671B6CDFF}">
      <dgm:prSet custT="1"/>
      <dgm:spPr>
        <a:solidFill>
          <a:schemeClr val="bg1"/>
        </a:solidFill>
      </dgm:spPr>
      <dgm:t>
        <a:bodyPr spcFirstLastPara="0" vert="horz" wrap="square" lIns="45720" tIns="45720" rIns="45720" bIns="45720" numCol="1" spcCol="1270" anchor="ctr" anchorCtr="0"/>
        <a:lstStyle/>
        <a:p>
          <a:pPr marL="0" lvl="0" indent="0" algn="l" defTabSz="533400" latinLnBrk="1">
            <a:lnSpc>
              <a:spcPct val="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600" b="1" kern="1200" dirty="0">
              <a:latin typeface="맑은 고딕" panose="02110004020202020204"/>
              <a:ea typeface="맑은 고딕" panose="020B0503020000020004" pitchFamily="50" charset="-127"/>
              <a:cs typeface="+mn-cs"/>
            </a:rPr>
            <a:t>PMVT</a:t>
          </a:r>
        </a:p>
        <a:p>
          <a:pPr marL="0" lvl="0" indent="0" algn="l" defTabSz="533400" latinLnBrk="1">
            <a:lnSpc>
              <a:spcPct val="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600" b="1" kern="1200" dirty="0">
              <a:latin typeface="맑은 고딕" panose="02110004020202020204"/>
              <a:ea typeface="맑은 고딕" panose="020B0503020000020004" pitchFamily="50" charset="-127"/>
              <a:cs typeface="+mn-cs"/>
            </a:rPr>
            <a:t>AF + WPW</a:t>
          </a:r>
        </a:p>
        <a:p>
          <a:pPr marL="0" lvl="0" indent="0" algn="l" defTabSz="533400" latinLnBrk="1">
            <a:lnSpc>
              <a:spcPct val="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600" b="1" kern="1200" dirty="0">
              <a:latin typeface="맑은 고딕" panose="02110004020202020204"/>
              <a:ea typeface="맑은 고딕" panose="020B0503020000020004" pitchFamily="50" charset="-127"/>
              <a:cs typeface="+mn-cs"/>
            </a:rPr>
            <a:t>AF + BBB</a:t>
          </a:r>
        </a:p>
        <a:p>
          <a:pPr marL="0" lvl="0" indent="0" algn="l" defTabSz="533400" latinLnBrk="1">
            <a:lnSpc>
              <a:spcPct val="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600" b="1" kern="1200" dirty="0" err="1">
              <a:latin typeface="맑은 고딕" panose="02110004020202020204"/>
              <a:ea typeface="맑은 고딕" panose="020B0503020000020004" pitchFamily="50" charset="-127"/>
              <a:cs typeface="+mn-cs"/>
            </a:rPr>
            <a:t>HyperK</a:t>
          </a:r>
          <a:r>
            <a:rPr lang="en-US" altLang="ko-KR" sz="1600" b="1" kern="1200" dirty="0">
              <a:latin typeface="맑은 고딕" panose="02110004020202020204"/>
              <a:ea typeface="맑은 고딕" panose="020B0503020000020004" pitchFamily="50" charset="-127"/>
              <a:cs typeface="+mn-cs"/>
            </a:rPr>
            <a:t>+</a:t>
          </a:r>
          <a:endParaRPr lang="ko-KR" altLang="en-US" sz="1600" b="1" kern="1200" dirty="0">
            <a:latin typeface="맑은 고딕" panose="02110004020202020204"/>
            <a:ea typeface="맑은 고딕" panose="020B0503020000020004" pitchFamily="50" charset="-127"/>
            <a:cs typeface="+mn-cs"/>
          </a:endParaRPr>
        </a:p>
      </dgm:t>
    </dgm:pt>
    <dgm:pt modelId="{8981104B-4B52-4779-B830-920D34EBE78B}" type="parTrans" cxnId="{C0DF109F-9F1D-4AA3-BFAD-F3109FC178E8}">
      <dgm:prSet/>
      <dgm:spPr/>
      <dgm:t>
        <a:bodyPr/>
        <a:lstStyle/>
        <a:p>
          <a:pPr latinLnBrk="1"/>
          <a:endParaRPr lang="ko-KR" altLang="en-US" sz="1600" b="1">
            <a:solidFill>
              <a:schemeClr val="tx1"/>
            </a:solidFill>
          </a:endParaRPr>
        </a:p>
      </dgm:t>
    </dgm:pt>
    <dgm:pt modelId="{F1FFE403-F866-43B9-AF09-08341E7D64BA}" type="sibTrans" cxnId="{C0DF109F-9F1D-4AA3-BFAD-F3109FC178E8}">
      <dgm:prSet/>
      <dgm:spPr/>
      <dgm:t>
        <a:bodyPr/>
        <a:lstStyle/>
        <a:p>
          <a:pPr latinLnBrk="1"/>
          <a:endParaRPr lang="ko-KR" altLang="en-US" sz="1600" b="1">
            <a:solidFill>
              <a:schemeClr val="tx1"/>
            </a:solidFill>
          </a:endParaRPr>
        </a:p>
      </dgm:t>
    </dgm:pt>
    <dgm:pt modelId="{07740D95-3DE5-4CCB-A788-F0F2E1B7A77E}">
      <dgm:prSet custT="1"/>
      <dgm:spPr/>
      <dgm:t>
        <a:bodyPr/>
        <a:lstStyle/>
        <a:p>
          <a:pPr algn="l" latinLnBrk="1">
            <a:lnSpc>
              <a:spcPct val="50000"/>
            </a:lnSpc>
          </a:pPr>
          <a:r>
            <a:rPr lang="en-US" altLang="ko-KR" sz="1600" b="1" dirty="0"/>
            <a:t>AF</a:t>
          </a:r>
        </a:p>
        <a:p>
          <a:pPr algn="l" latinLnBrk="1">
            <a:lnSpc>
              <a:spcPct val="50000"/>
            </a:lnSpc>
          </a:pPr>
          <a:r>
            <a:rPr lang="en-US" altLang="ko-KR" sz="1600" b="1" dirty="0"/>
            <a:t>AFL with variable conduction</a:t>
          </a:r>
        </a:p>
        <a:p>
          <a:pPr algn="l" latinLnBrk="1">
            <a:lnSpc>
              <a:spcPct val="50000"/>
            </a:lnSpc>
          </a:pPr>
          <a:r>
            <a:rPr lang="en-US" altLang="ko-KR" sz="1600" b="1" dirty="0"/>
            <a:t>Multifocal AT</a:t>
          </a:r>
          <a:endParaRPr lang="ko-KR" altLang="en-US" sz="1600" b="1" dirty="0"/>
        </a:p>
      </dgm:t>
    </dgm:pt>
    <dgm:pt modelId="{EC50BAD7-0C87-47D8-8616-1CA1297EC338}" type="sibTrans" cxnId="{5E83A319-D47F-4437-B753-2480C72176C0}">
      <dgm:prSet/>
      <dgm:spPr/>
      <dgm:t>
        <a:bodyPr/>
        <a:lstStyle/>
        <a:p>
          <a:pPr latinLnBrk="1"/>
          <a:endParaRPr lang="ko-KR" altLang="en-US" sz="1600" b="1">
            <a:solidFill>
              <a:schemeClr val="tx1"/>
            </a:solidFill>
          </a:endParaRPr>
        </a:p>
      </dgm:t>
    </dgm:pt>
    <dgm:pt modelId="{65E01395-1848-4933-BD08-475472EB7822}" type="parTrans" cxnId="{5E83A319-D47F-4437-B753-2480C72176C0}">
      <dgm:prSet/>
      <dgm:spPr/>
      <dgm:t>
        <a:bodyPr/>
        <a:lstStyle/>
        <a:p>
          <a:pPr latinLnBrk="1"/>
          <a:endParaRPr lang="ko-KR" altLang="en-US" sz="1600" b="1">
            <a:solidFill>
              <a:schemeClr val="tx1"/>
            </a:solidFill>
          </a:endParaRPr>
        </a:p>
      </dgm:t>
    </dgm:pt>
    <dgm:pt modelId="{B5E87449-2738-4511-B96C-7E23E421434F}" type="pres">
      <dgm:prSet presAssocID="{96068FDE-C800-4DEA-B54E-FF78C3276732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8198258F-F352-428E-B989-34F009A06F7C}" type="pres">
      <dgm:prSet presAssocID="{96068FDE-C800-4DEA-B54E-FF78C3276732}" presName="hierFlow" presStyleCnt="0"/>
      <dgm:spPr/>
    </dgm:pt>
    <dgm:pt modelId="{B94A50AE-3730-4CCE-9556-D11158A34CFD}" type="pres">
      <dgm:prSet presAssocID="{96068FDE-C800-4DEA-B54E-FF78C3276732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3CCB5DD5-72FD-475B-992F-54F86399E70E}" type="pres">
      <dgm:prSet presAssocID="{45E914FE-0B77-448D-B87F-B18D504DF8FF}" presName="Name14" presStyleCnt="0"/>
      <dgm:spPr/>
    </dgm:pt>
    <dgm:pt modelId="{B1B0832B-B6EF-4719-AB6A-0238C193133F}" type="pres">
      <dgm:prSet presAssocID="{45E914FE-0B77-448D-B87F-B18D504DF8FF}" presName="level1Shape" presStyleLbl="node0" presStyleIdx="0" presStyleCnt="1" custScaleX="367834" custScaleY="82144" custLinFactNeighborY="-42056">
        <dgm:presLayoutVars>
          <dgm:chPref val="3"/>
        </dgm:presLayoutVars>
      </dgm:prSet>
      <dgm:spPr/>
    </dgm:pt>
    <dgm:pt modelId="{FBDE5AD9-2D98-4B6F-947A-D7247A2817F6}" type="pres">
      <dgm:prSet presAssocID="{45E914FE-0B77-448D-B87F-B18D504DF8FF}" presName="hierChild2" presStyleCnt="0"/>
      <dgm:spPr/>
    </dgm:pt>
    <dgm:pt modelId="{1D8AC409-A719-49C8-9258-B4375ECC35EA}" type="pres">
      <dgm:prSet presAssocID="{3F90E38A-E541-4BEB-90DE-F5E942F0C3A5}" presName="Name19" presStyleLbl="parChTrans1D2" presStyleIdx="0" presStyleCnt="2"/>
      <dgm:spPr/>
    </dgm:pt>
    <dgm:pt modelId="{B310194C-58ED-49AD-B6B4-3FF6A7BAA983}" type="pres">
      <dgm:prSet presAssocID="{BA5A3D15-72B1-403A-96D5-D3CA438ADECD}" presName="Name21" presStyleCnt="0"/>
      <dgm:spPr/>
    </dgm:pt>
    <dgm:pt modelId="{18E9BACC-6A6D-491A-B379-243F0DF87188}" type="pres">
      <dgm:prSet presAssocID="{BA5A3D15-72B1-403A-96D5-D3CA438ADECD}" presName="level2Shape" presStyleLbl="node2" presStyleIdx="0" presStyleCnt="2" custScaleX="236526" custScaleY="119082"/>
      <dgm:spPr/>
    </dgm:pt>
    <dgm:pt modelId="{EA0168C9-FC80-4AC6-A4E4-535A81A81E18}" type="pres">
      <dgm:prSet presAssocID="{BA5A3D15-72B1-403A-96D5-D3CA438ADECD}" presName="hierChild3" presStyleCnt="0"/>
      <dgm:spPr/>
    </dgm:pt>
    <dgm:pt modelId="{AEC50AED-3165-4EC3-B755-EFCA4CBE021D}" type="pres">
      <dgm:prSet presAssocID="{28EADBFA-BF57-469A-B7A5-E3E7A1D22BC8}" presName="Name19" presStyleLbl="parChTrans1D3" presStyleIdx="0" presStyleCnt="4"/>
      <dgm:spPr/>
    </dgm:pt>
    <dgm:pt modelId="{AC909F3C-FDF9-4EB5-B143-96B1256FA362}" type="pres">
      <dgm:prSet presAssocID="{A626EC9D-5099-4FCB-AB3A-C53A0E461F56}" presName="Name21" presStyleCnt="0"/>
      <dgm:spPr/>
    </dgm:pt>
    <dgm:pt modelId="{8BF5EA74-B947-42C2-823C-39502878A2B5}" type="pres">
      <dgm:prSet presAssocID="{A626EC9D-5099-4FCB-AB3A-C53A0E461F56}" presName="level2Shape" presStyleLbl="node3" presStyleIdx="0" presStyleCnt="4" custScaleX="159484" custScaleY="109997"/>
      <dgm:spPr/>
    </dgm:pt>
    <dgm:pt modelId="{0338FC7C-E820-4DCB-B605-7D482856B728}" type="pres">
      <dgm:prSet presAssocID="{A626EC9D-5099-4FCB-AB3A-C53A0E461F56}" presName="hierChild3" presStyleCnt="0"/>
      <dgm:spPr/>
    </dgm:pt>
    <dgm:pt modelId="{E986249A-30B1-4D2C-AE8A-D034D5EA9B08}" type="pres">
      <dgm:prSet presAssocID="{B81C9148-C722-4ABF-9D9E-0615BF2A4F21}" presName="Name19" presStyleLbl="parChTrans1D4" presStyleIdx="0" presStyleCnt="4"/>
      <dgm:spPr/>
    </dgm:pt>
    <dgm:pt modelId="{96EFA1EE-012B-4D72-A39B-13827FA688DE}" type="pres">
      <dgm:prSet presAssocID="{6B55B70F-D24B-4F17-A008-C45AD7BDC17B}" presName="Name21" presStyleCnt="0"/>
      <dgm:spPr/>
    </dgm:pt>
    <dgm:pt modelId="{5BA0C77B-370C-4E81-B477-33446B7C77A1}" type="pres">
      <dgm:prSet presAssocID="{6B55B70F-D24B-4F17-A008-C45AD7BDC17B}" presName="level2Shape" presStyleLbl="node4" presStyleIdx="0" presStyleCnt="4" custScaleX="237113" custScaleY="354822"/>
      <dgm:spPr/>
    </dgm:pt>
    <dgm:pt modelId="{A7FFB477-5726-4D89-A7E4-E0D2EB93B86C}" type="pres">
      <dgm:prSet presAssocID="{6B55B70F-D24B-4F17-A008-C45AD7BDC17B}" presName="hierChild3" presStyleCnt="0"/>
      <dgm:spPr/>
    </dgm:pt>
    <dgm:pt modelId="{D260821C-B33F-427C-A707-6347BFD7F838}" type="pres">
      <dgm:prSet presAssocID="{4CA07076-EBD4-488F-A215-E89AAC7B3A6F}" presName="Name19" presStyleLbl="parChTrans1D3" presStyleIdx="1" presStyleCnt="4"/>
      <dgm:spPr/>
    </dgm:pt>
    <dgm:pt modelId="{FEBE33AA-ADF4-482F-B2EA-98F8DCA5EC8E}" type="pres">
      <dgm:prSet presAssocID="{D9EF98F2-EDB5-4F02-95B4-210632F7841E}" presName="Name21" presStyleCnt="0"/>
      <dgm:spPr/>
    </dgm:pt>
    <dgm:pt modelId="{508ACF8B-BF56-4738-B208-9387E1A5CA7F}" type="pres">
      <dgm:prSet presAssocID="{D9EF98F2-EDB5-4F02-95B4-210632F7841E}" presName="level2Shape" presStyleLbl="node3" presStyleIdx="1" presStyleCnt="4" custScaleX="159484" custScaleY="109997"/>
      <dgm:spPr/>
    </dgm:pt>
    <dgm:pt modelId="{D23C2DDC-6080-42EA-B028-700A4227DFA2}" type="pres">
      <dgm:prSet presAssocID="{D9EF98F2-EDB5-4F02-95B4-210632F7841E}" presName="hierChild3" presStyleCnt="0"/>
      <dgm:spPr/>
    </dgm:pt>
    <dgm:pt modelId="{D80BAFC1-724A-4645-8512-E518C39FA607}" type="pres">
      <dgm:prSet presAssocID="{65E01395-1848-4933-BD08-475472EB7822}" presName="Name19" presStyleLbl="parChTrans1D4" presStyleIdx="1" presStyleCnt="4"/>
      <dgm:spPr/>
    </dgm:pt>
    <dgm:pt modelId="{54EF6530-3515-43FA-8DFA-80B436787493}" type="pres">
      <dgm:prSet presAssocID="{07740D95-3DE5-4CCB-A788-F0F2E1B7A77E}" presName="Name21" presStyleCnt="0"/>
      <dgm:spPr/>
    </dgm:pt>
    <dgm:pt modelId="{E5938F83-86FD-40A0-A5BE-D16A740223EC}" type="pres">
      <dgm:prSet presAssocID="{07740D95-3DE5-4CCB-A788-F0F2E1B7A77E}" presName="level2Shape" presStyleLbl="node4" presStyleIdx="1" presStyleCnt="4" custScaleX="237113" custScaleY="354822"/>
      <dgm:spPr/>
    </dgm:pt>
    <dgm:pt modelId="{9950567F-EAF7-44BD-85C0-211D3EC3C2F1}" type="pres">
      <dgm:prSet presAssocID="{07740D95-3DE5-4CCB-A788-F0F2E1B7A77E}" presName="hierChild3" presStyleCnt="0"/>
      <dgm:spPr/>
    </dgm:pt>
    <dgm:pt modelId="{DF5F9FDF-13AD-4341-AAD0-F5DD476FE303}" type="pres">
      <dgm:prSet presAssocID="{2F2808B5-5169-4CE4-8C2E-1540E57CEDCB}" presName="Name19" presStyleLbl="parChTrans1D2" presStyleIdx="1" presStyleCnt="2"/>
      <dgm:spPr/>
    </dgm:pt>
    <dgm:pt modelId="{F0F6E35F-531E-4804-9E54-228AF9680DCE}" type="pres">
      <dgm:prSet presAssocID="{F4841393-D19E-44FB-9F3A-DD46ADD6072C}" presName="Name21" presStyleCnt="0"/>
      <dgm:spPr/>
    </dgm:pt>
    <dgm:pt modelId="{A996D228-D368-475A-837D-900FB79EC359}" type="pres">
      <dgm:prSet presAssocID="{F4841393-D19E-44FB-9F3A-DD46ADD6072C}" presName="level2Shape" presStyleLbl="node2" presStyleIdx="1" presStyleCnt="2" custScaleX="236526" custScaleY="119082"/>
      <dgm:spPr/>
    </dgm:pt>
    <dgm:pt modelId="{6226EC41-4966-41ED-ACF3-475BC1485F1C}" type="pres">
      <dgm:prSet presAssocID="{F4841393-D19E-44FB-9F3A-DD46ADD6072C}" presName="hierChild3" presStyleCnt="0"/>
      <dgm:spPr/>
    </dgm:pt>
    <dgm:pt modelId="{2E2C0772-0970-43BF-A254-28EB0E445F3F}" type="pres">
      <dgm:prSet presAssocID="{F1CC38B0-29CF-46A8-8088-E24CF86ACFED}" presName="Name19" presStyleLbl="parChTrans1D3" presStyleIdx="2" presStyleCnt="4"/>
      <dgm:spPr/>
    </dgm:pt>
    <dgm:pt modelId="{15F1321B-9609-4B87-9B68-B0B899621C59}" type="pres">
      <dgm:prSet presAssocID="{F9CA4788-7D4D-4342-A67E-D5A5279CA7DD}" presName="Name21" presStyleCnt="0"/>
      <dgm:spPr/>
    </dgm:pt>
    <dgm:pt modelId="{451D770C-BF3F-480E-A3D0-F1FBDD2247E7}" type="pres">
      <dgm:prSet presAssocID="{F9CA4788-7D4D-4342-A67E-D5A5279CA7DD}" presName="level2Shape" presStyleLbl="node3" presStyleIdx="2" presStyleCnt="4" custScaleX="159484" custScaleY="109997"/>
      <dgm:spPr/>
    </dgm:pt>
    <dgm:pt modelId="{D0A293AA-122C-4993-AD18-829196CD2C63}" type="pres">
      <dgm:prSet presAssocID="{F9CA4788-7D4D-4342-A67E-D5A5279CA7DD}" presName="hierChild3" presStyleCnt="0"/>
      <dgm:spPr/>
    </dgm:pt>
    <dgm:pt modelId="{8C487E4B-726C-48A4-93DE-D135E270E6B6}" type="pres">
      <dgm:prSet presAssocID="{61153596-50E4-487C-BC30-96B0F1D0C95D}" presName="Name19" presStyleLbl="parChTrans1D4" presStyleIdx="2" presStyleCnt="4"/>
      <dgm:spPr/>
    </dgm:pt>
    <dgm:pt modelId="{DB30A4D5-1797-462C-8FD9-4E8957370D5B}" type="pres">
      <dgm:prSet presAssocID="{0D0CF86B-8998-4D8D-90BC-4725BCCD96E2}" presName="Name21" presStyleCnt="0"/>
      <dgm:spPr/>
    </dgm:pt>
    <dgm:pt modelId="{AD3FEECB-B937-4211-8878-F7C718AC907D}" type="pres">
      <dgm:prSet presAssocID="{0D0CF86B-8998-4D8D-90BC-4725BCCD96E2}" presName="level2Shape" presStyleLbl="node4" presStyleIdx="2" presStyleCnt="4" custScaleX="215692" custScaleY="354822"/>
      <dgm:spPr>
        <a:xfrm>
          <a:off x="4278790" y="2971816"/>
          <a:ext cx="2160000" cy="1547262"/>
        </a:xfrm>
        <a:prstGeom prst="roundRect">
          <a:avLst>
            <a:gd name="adj" fmla="val 10000"/>
          </a:avLst>
        </a:prstGeom>
      </dgm:spPr>
    </dgm:pt>
    <dgm:pt modelId="{56D3E8B2-A3C8-46BA-BE3F-BBAC63AA3C08}" type="pres">
      <dgm:prSet presAssocID="{0D0CF86B-8998-4D8D-90BC-4725BCCD96E2}" presName="hierChild3" presStyleCnt="0"/>
      <dgm:spPr/>
    </dgm:pt>
    <dgm:pt modelId="{62CBA11D-9BB4-4EF1-A8A8-200CC4F09D74}" type="pres">
      <dgm:prSet presAssocID="{BFF6BFFB-7366-4DEF-B7D2-75DA10B2AE34}" presName="Name19" presStyleLbl="parChTrans1D3" presStyleIdx="3" presStyleCnt="4"/>
      <dgm:spPr/>
    </dgm:pt>
    <dgm:pt modelId="{29572770-A16B-41DE-A5BD-53F545055A8F}" type="pres">
      <dgm:prSet presAssocID="{D9623EA8-A12A-4CC2-AC54-9B72E412DA61}" presName="Name21" presStyleCnt="0"/>
      <dgm:spPr/>
    </dgm:pt>
    <dgm:pt modelId="{49C0B25B-44B0-493C-97D1-AF50AC6B5BB4}" type="pres">
      <dgm:prSet presAssocID="{D9623EA8-A12A-4CC2-AC54-9B72E412DA61}" presName="level2Shape" presStyleLbl="node3" presStyleIdx="3" presStyleCnt="4" custScaleX="159484" custScaleY="109997"/>
      <dgm:spPr/>
    </dgm:pt>
    <dgm:pt modelId="{8872DB3E-EBA2-4A8A-9238-1F9BC87250A9}" type="pres">
      <dgm:prSet presAssocID="{D9623EA8-A12A-4CC2-AC54-9B72E412DA61}" presName="hierChild3" presStyleCnt="0"/>
      <dgm:spPr/>
    </dgm:pt>
    <dgm:pt modelId="{FC7ABC18-26E4-4E57-9844-D47D7E35C2B7}" type="pres">
      <dgm:prSet presAssocID="{8981104B-4B52-4779-B830-920D34EBE78B}" presName="Name19" presStyleLbl="parChTrans1D4" presStyleIdx="3" presStyleCnt="4"/>
      <dgm:spPr/>
    </dgm:pt>
    <dgm:pt modelId="{64D1904D-C1B6-420C-92DF-87DF401777A2}" type="pres">
      <dgm:prSet presAssocID="{E2BF5F2C-74E9-4277-97A3-C87671B6CDFF}" presName="Name21" presStyleCnt="0"/>
      <dgm:spPr/>
    </dgm:pt>
    <dgm:pt modelId="{F27D6D1D-4D48-48E5-90AC-E5D82B39CFE8}" type="pres">
      <dgm:prSet presAssocID="{E2BF5F2C-74E9-4277-97A3-C87671B6CDFF}" presName="level2Shape" presStyleLbl="node4" presStyleIdx="3" presStyleCnt="4" custScaleX="245260" custScaleY="354976" custLinFactNeighborX="341" custLinFactNeighborY="1067"/>
      <dgm:spPr>
        <a:xfrm>
          <a:off x="6720484" y="2971816"/>
          <a:ext cx="938975" cy="1306747"/>
        </a:xfrm>
        <a:prstGeom prst="roundRect">
          <a:avLst>
            <a:gd name="adj" fmla="val 10000"/>
          </a:avLst>
        </a:prstGeom>
      </dgm:spPr>
    </dgm:pt>
    <dgm:pt modelId="{6A679D39-6028-4219-83DA-DD8380D152D6}" type="pres">
      <dgm:prSet presAssocID="{E2BF5F2C-74E9-4277-97A3-C87671B6CDFF}" presName="hierChild3" presStyleCnt="0"/>
      <dgm:spPr/>
    </dgm:pt>
    <dgm:pt modelId="{6A14F718-D367-4F6B-BAEC-01AD2446F43D}" type="pres">
      <dgm:prSet presAssocID="{96068FDE-C800-4DEA-B54E-FF78C3276732}" presName="bgShapesFlow" presStyleCnt="0"/>
      <dgm:spPr/>
    </dgm:pt>
  </dgm:ptLst>
  <dgm:cxnLst>
    <dgm:cxn modelId="{EB661100-89D3-4AA9-AF03-BD77499908C1}" type="presOf" srcId="{BFF6BFFB-7366-4DEF-B7D2-75DA10B2AE34}" destId="{62CBA11D-9BB4-4EF1-A8A8-200CC4F09D74}" srcOrd="0" destOrd="0" presId="urn:microsoft.com/office/officeart/2005/8/layout/hierarchy6"/>
    <dgm:cxn modelId="{C0264904-44D8-4FEF-9245-0E4B5EFB675F}" type="presOf" srcId="{2F2808B5-5169-4CE4-8C2E-1540E57CEDCB}" destId="{DF5F9FDF-13AD-4341-AAD0-F5DD476FE303}" srcOrd="0" destOrd="0" presId="urn:microsoft.com/office/officeart/2005/8/layout/hierarchy6"/>
    <dgm:cxn modelId="{B361700F-82C5-46D0-95CB-4B1750E49471}" srcId="{F4841393-D19E-44FB-9F3A-DD46ADD6072C}" destId="{F9CA4788-7D4D-4342-A67E-D5A5279CA7DD}" srcOrd="0" destOrd="0" parTransId="{F1CC38B0-29CF-46A8-8088-E24CF86ACFED}" sibTransId="{D762FB21-C6A5-4E65-8F92-0D40F8EECB31}"/>
    <dgm:cxn modelId="{A043E314-5510-4743-B30A-9D2271DF72E7}" type="presOf" srcId="{E2BF5F2C-74E9-4277-97A3-C87671B6CDFF}" destId="{F27D6D1D-4D48-48E5-90AC-E5D82B39CFE8}" srcOrd="0" destOrd="0" presId="urn:microsoft.com/office/officeart/2005/8/layout/hierarchy6"/>
    <dgm:cxn modelId="{5E83A319-D47F-4437-B753-2480C72176C0}" srcId="{D9EF98F2-EDB5-4F02-95B4-210632F7841E}" destId="{07740D95-3DE5-4CCB-A788-F0F2E1B7A77E}" srcOrd="0" destOrd="0" parTransId="{65E01395-1848-4933-BD08-475472EB7822}" sibTransId="{EC50BAD7-0C87-47D8-8616-1CA1297EC338}"/>
    <dgm:cxn modelId="{18FBD21B-028B-4576-A9CA-1C129907DE17}" type="presOf" srcId="{A626EC9D-5099-4FCB-AB3A-C53A0E461F56}" destId="{8BF5EA74-B947-42C2-823C-39502878A2B5}" srcOrd="0" destOrd="0" presId="urn:microsoft.com/office/officeart/2005/8/layout/hierarchy6"/>
    <dgm:cxn modelId="{D1B8651C-38D6-4B63-A524-2FD956A9785F}" type="presOf" srcId="{BA5A3D15-72B1-403A-96D5-D3CA438ADECD}" destId="{18E9BACC-6A6D-491A-B379-243F0DF87188}" srcOrd="0" destOrd="0" presId="urn:microsoft.com/office/officeart/2005/8/layout/hierarchy6"/>
    <dgm:cxn modelId="{FF6C2425-5D91-4E71-8F7C-B929AE625102}" type="presOf" srcId="{D9EF98F2-EDB5-4F02-95B4-210632F7841E}" destId="{508ACF8B-BF56-4738-B208-9387E1A5CA7F}" srcOrd="0" destOrd="0" presId="urn:microsoft.com/office/officeart/2005/8/layout/hierarchy6"/>
    <dgm:cxn modelId="{6DB6B42B-0FD4-4051-A666-A4DDF347AE4A}" type="presOf" srcId="{07740D95-3DE5-4CCB-A788-F0F2E1B7A77E}" destId="{E5938F83-86FD-40A0-A5BE-D16A740223EC}" srcOrd="0" destOrd="0" presId="urn:microsoft.com/office/officeart/2005/8/layout/hierarchy6"/>
    <dgm:cxn modelId="{FFF9302F-823C-49EC-AA96-31E3B0668EDA}" type="presOf" srcId="{4CA07076-EBD4-488F-A215-E89AAC7B3A6F}" destId="{D260821C-B33F-427C-A707-6347BFD7F838}" srcOrd="0" destOrd="0" presId="urn:microsoft.com/office/officeart/2005/8/layout/hierarchy6"/>
    <dgm:cxn modelId="{B653F73A-1885-4171-A369-8CC30DC216B9}" type="presOf" srcId="{6B55B70F-D24B-4F17-A008-C45AD7BDC17B}" destId="{5BA0C77B-370C-4E81-B477-33446B7C77A1}" srcOrd="0" destOrd="0" presId="urn:microsoft.com/office/officeart/2005/8/layout/hierarchy6"/>
    <dgm:cxn modelId="{34717E3E-7A53-47B0-B7BF-80B0FCABE881}" type="presOf" srcId="{D9623EA8-A12A-4CC2-AC54-9B72E412DA61}" destId="{49C0B25B-44B0-493C-97D1-AF50AC6B5BB4}" srcOrd="0" destOrd="0" presId="urn:microsoft.com/office/officeart/2005/8/layout/hierarchy6"/>
    <dgm:cxn modelId="{E3CE425E-886A-4603-940F-5CB9208CA87A}" srcId="{45E914FE-0B77-448D-B87F-B18D504DF8FF}" destId="{BA5A3D15-72B1-403A-96D5-D3CA438ADECD}" srcOrd="0" destOrd="0" parTransId="{3F90E38A-E541-4BEB-90DE-F5E942F0C3A5}" sibTransId="{FD256846-028B-4066-9757-FDF03EE23A80}"/>
    <dgm:cxn modelId="{6B36A260-A21A-4129-9491-C51D83DC2AAD}" srcId="{BA5A3D15-72B1-403A-96D5-D3CA438ADECD}" destId="{A626EC9D-5099-4FCB-AB3A-C53A0E461F56}" srcOrd="0" destOrd="0" parTransId="{28EADBFA-BF57-469A-B7A5-E3E7A1D22BC8}" sibTransId="{36CFADBC-E8B8-4919-B762-AAE7A6F88CC0}"/>
    <dgm:cxn modelId="{F7680142-F17C-4728-B965-1E82EB264BEE}" type="presOf" srcId="{65E01395-1848-4933-BD08-475472EB7822}" destId="{D80BAFC1-724A-4645-8512-E518C39FA607}" srcOrd="0" destOrd="0" presId="urn:microsoft.com/office/officeart/2005/8/layout/hierarchy6"/>
    <dgm:cxn modelId="{26221D64-B80F-4153-A7EA-19B293803EE1}" type="presOf" srcId="{F1CC38B0-29CF-46A8-8088-E24CF86ACFED}" destId="{2E2C0772-0970-43BF-A254-28EB0E445F3F}" srcOrd="0" destOrd="0" presId="urn:microsoft.com/office/officeart/2005/8/layout/hierarchy6"/>
    <dgm:cxn modelId="{C3D5BA6E-AA70-476F-AFE3-FC3EEE026730}" srcId="{F4841393-D19E-44FB-9F3A-DD46ADD6072C}" destId="{D9623EA8-A12A-4CC2-AC54-9B72E412DA61}" srcOrd="1" destOrd="0" parTransId="{BFF6BFFB-7366-4DEF-B7D2-75DA10B2AE34}" sibTransId="{92A983F4-5B24-4EFC-A2CE-203E123221EC}"/>
    <dgm:cxn modelId="{96CEAD81-9190-4CB9-9720-9BBC23C36423}" type="presOf" srcId="{3F90E38A-E541-4BEB-90DE-F5E942F0C3A5}" destId="{1D8AC409-A719-49C8-9258-B4375ECC35EA}" srcOrd="0" destOrd="0" presId="urn:microsoft.com/office/officeart/2005/8/layout/hierarchy6"/>
    <dgm:cxn modelId="{D7E2DF9A-9F80-4765-8FA4-6442057C0126}" type="presOf" srcId="{B81C9148-C722-4ABF-9D9E-0615BF2A4F21}" destId="{E986249A-30B1-4D2C-AE8A-D034D5EA9B08}" srcOrd="0" destOrd="0" presId="urn:microsoft.com/office/officeart/2005/8/layout/hierarchy6"/>
    <dgm:cxn modelId="{C0DF109F-9F1D-4AA3-BFAD-F3109FC178E8}" srcId="{D9623EA8-A12A-4CC2-AC54-9B72E412DA61}" destId="{E2BF5F2C-74E9-4277-97A3-C87671B6CDFF}" srcOrd="0" destOrd="0" parTransId="{8981104B-4B52-4779-B830-920D34EBE78B}" sibTransId="{F1FFE403-F866-43B9-AF09-08341E7D64BA}"/>
    <dgm:cxn modelId="{B70CEB9F-2E56-4249-BD19-1A0EE7BF4A04}" type="presOf" srcId="{45E914FE-0B77-448D-B87F-B18D504DF8FF}" destId="{B1B0832B-B6EF-4719-AB6A-0238C193133F}" srcOrd="0" destOrd="0" presId="urn:microsoft.com/office/officeart/2005/8/layout/hierarchy6"/>
    <dgm:cxn modelId="{336FF1A1-5C04-4D8B-899C-774F57FE21B0}" type="presOf" srcId="{61153596-50E4-487C-BC30-96B0F1D0C95D}" destId="{8C487E4B-726C-48A4-93DE-D135E270E6B6}" srcOrd="0" destOrd="0" presId="urn:microsoft.com/office/officeart/2005/8/layout/hierarchy6"/>
    <dgm:cxn modelId="{006D98B4-CC4D-44F5-B105-8008C70C4773}" type="presOf" srcId="{F4841393-D19E-44FB-9F3A-DD46ADD6072C}" destId="{A996D228-D368-475A-837D-900FB79EC359}" srcOrd="0" destOrd="0" presId="urn:microsoft.com/office/officeart/2005/8/layout/hierarchy6"/>
    <dgm:cxn modelId="{D82923C5-B92E-4AC5-9365-0FFB1316FDF9}" type="presOf" srcId="{8981104B-4B52-4779-B830-920D34EBE78B}" destId="{FC7ABC18-26E4-4E57-9844-D47D7E35C2B7}" srcOrd="0" destOrd="0" presId="urn:microsoft.com/office/officeart/2005/8/layout/hierarchy6"/>
    <dgm:cxn modelId="{9C301BDD-10B5-4562-B36C-BBBB1DF174EA}" srcId="{A626EC9D-5099-4FCB-AB3A-C53A0E461F56}" destId="{6B55B70F-D24B-4F17-A008-C45AD7BDC17B}" srcOrd="0" destOrd="0" parTransId="{B81C9148-C722-4ABF-9D9E-0615BF2A4F21}" sibTransId="{85BDD9A6-F5CF-45F6-AC14-5FEF15371021}"/>
    <dgm:cxn modelId="{256F5FDE-770D-4B5B-8CA6-475A26C3BA5D}" srcId="{96068FDE-C800-4DEA-B54E-FF78C3276732}" destId="{45E914FE-0B77-448D-B87F-B18D504DF8FF}" srcOrd="0" destOrd="0" parTransId="{AC84B2F8-8688-4897-AB8C-325163B1A358}" sibTransId="{17CF98B5-1650-43EB-B992-F5C03BB7EF94}"/>
    <dgm:cxn modelId="{B9C32BE2-25D3-4E1B-8949-E13EABD38F50}" srcId="{F9CA4788-7D4D-4342-A67E-D5A5279CA7DD}" destId="{0D0CF86B-8998-4D8D-90BC-4725BCCD96E2}" srcOrd="0" destOrd="0" parTransId="{61153596-50E4-487C-BC30-96B0F1D0C95D}" sibTransId="{D7D48B3A-CB0F-4245-8DF2-F554D1A79B95}"/>
    <dgm:cxn modelId="{AC61ADE7-9334-4AB8-804F-82366F5B1DF8}" type="presOf" srcId="{96068FDE-C800-4DEA-B54E-FF78C3276732}" destId="{B5E87449-2738-4511-B96C-7E23E421434F}" srcOrd="0" destOrd="0" presId="urn:microsoft.com/office/officeart/2005/8/layout/hierarchy6"/>
    <dgm:cxn modelId="{E25D56ED-B352-4ACB-BE98-9848F8998B76}" srcId="{45E914FE-0B77-448D-B87F-B18D504DF8FF}" destId="{F4841393-D19E-44FB-9F3A-DD46ADD6072C}" srcOrd="1" destOrd="0" parTransId="{2F2808B5-5169-4CE4-8C2E-1540E57CEDCB}" sibTransId="{716DF8D4-58CA-41F0-B53F-9B03C77B5ED3}"/>
    <dgm:cxn modelId="{BE785AF6-7A1B-44CD-9967-F45FAA9996A0}" type="presOf" srcId="{0D0CF86B-8998-4D8D-90BC-4725BCCD96E2}" destId="{AD3FEECB-B937-4211-8878-F7C718AC907D}" srcOrd="0" destOrd="0" presId="urn:microsoft.com/office/officeart/2005/8/layout/hierarchy6"/>
    <dgm:cxn modelId="{2A78A9F6-210F-4621-9B7F-1EB1DF27ACD4}" type="presOf" srcId="{28EADBFA-BF57-469A-B7A5-E3E7A1D22BC8}" destId="{AEC50AED-3165-4EC3-B755-EFCA4CBE021D}" srcOrd="0" destOrd="0" presId="urn:microsoft.com/office/officeart/2005/8/layout/hierarchy6"/>
    <dgm:cxn modelId="{5E066BF8-0A41-4288-ABC1-975C45C32EFE}" srcId="{BA5A3D15-72B1-403A-96D5-D3CA438ADECD}" destId="{D9EF98F2-EDB5-4F02-95B4-210632F7841E}" srcOrd="1" destOrd="0" parTransId="{4CA07076-EBD4-488F-A215-E89AAC7B3A6F}" sibTransId="{BAF9A728-DE84-454E-AF6E-BE7D95392724}"/>
    <dgm:cxn modelId="{DB40BAF9-E9E6-4700-A68B-B19DB01879F4}" type="presOf" srcId="{F9CA4788-7D4D-4342-A67E-D5A5279CA7DD}" destId="{451D770C-BF3F-480E-A3D0-F1FBDD2247E7}" srcOrd="0" destOrd="0" presId="urn:microsoft.com/office/officeart/2005/8/layout/hierarchy6"/>
    <dgm:cxn modelId="{29A90318-DBFB-45E5-A369-C9967B892163}" type="presParOf" srcId="{B5E87449-2738-4511-B96C-7E23E421434F}" destId="{8198258F-F352-428E-B989-34F009A06F7C}" srcOrd="0" destOrd="0" presId="urn:microsoft.com/office/officeart/2005/8/layout/hierarchy6"/>
    <dgm:cxn modelId="{3C7102ED-E629-4998-9931-57515BE7FCB2}" type="presParOf" srcId="{8198258F-F352-428E-B989-34F009A06F7C}" destId="{B94A50AE-3730-4CCE-9556-D11158A34CFD}" srcOrd="0" destOrd="0" presId="urn:microsoft.com/office/officeart/2005/8/layout/hierarchy6"/>
    <dgm:cxn modelId="{AFEC7E41-D4DF-46D1-8085-B4047083363B}" type="presParOf" srcId="{B94A50AE-3730-4CCE-9556-D11158A34CFD}" destId="{3CCB5DD5-72FD-475B-992F-54F86399E70E}" srcOrd="0" destOrd="0" presId="urn:microsoft.com/office/officeart/2005/8/layout/hierarchy6"/>
    <dgm:cxn modelId="{D32D0FF0-38F0-47ED-BD7A-919BFAC3479E}" type="presParOf" srcId="{3CCB5DD5-72FD-475B-992F-54F86399E70E}" destId="{B1B0832B-B6EF-4719-AB6A-0238C193133F}" srcOrd="0" destOrd="0" presId="urn:microsoft.com/office/officeart/2005/8/layout/hierarchy6"/>
    <dgm:cxn modelId="{F876EA1A-682E-4935-8AAB-4205C4C664F7}" type="presParOf" srcId="{3CCB5DD5-72FD-475B-992F-54F86399E70E}" destId="{FBDE5AD9-2D98-4B6F-947A-D7247A2817F6}" srcOrd="1" destOrd="0" presId="urn:microsoft.com/office/officeart/2005/8/layout/hierarchy6"/>
    <dgm:cxn modelId="{581D3DEE-92A8-497B-8110-07C58D1B9654}" type="presParOf" srcId="{FBDE5AD9-2D98-4B6F-947A-D7247A2817F6}" destId="{1D8AC409-A719-49C8-9258-B4375ECC35EA}" srcOrd="0" destOrd="0" presId="urn:microsoft.com/office/officeart/2005/8/layout/hierarchy6"/>
    <dgm:cxn modelId="{2E513F8D-089D-453E-A4DE-9AA69ECAA2F6}" type="presParOf" srcId="{FBDE5AD9-2D98-4B6F-947A-D7247A2817F6}" destId="{B310194C-58ED-49AD-B6B4-3FF6A7BAA983}" srcOrd="1" destOrd="0" presId="urn:microsoft.com/office/officeart/2005/8/layout/hierarchy6"/>
    <dgm:cxn modelId="{D695101F-E1F6-48EA-99D7-C3E7083A7EC0}" type="presParOf" srcId="{B310194C-58ED-49AD-B6B4-3FF6A7BAA983}" destId="{18E9BACC-6A6D-491A-B379-243F0DF87188}" srcOrd="0" destOrd="0" presId="urn:microsoft.com/office/officeart/2005/8/layout/hierarchy6"/>
    <dgm:cxn modelId="{BB4096C0-4350-4FB5-8E33-689AEF8A4CED}" type="presParOf" srcId="{B310194C-58ED-49AD-B6B4-3FF6A7BAA983}" destId="{EA0168C9-FC80-4AC6-A4E4-535A81A81E18}" srcOrd="1" destOrd="0" presId="urn:microsoft.com/office/officeart/2005/8/layout/hierarchy6"/>
    <dgm:cxn modelId="{BD7FA1FC-CCF4-47BA-B3B4-C49D33AE8FBA}" type="presParOf" srcId="{EA0168C9-FC80-4AC6-A4E4-535A81A81E18}" destId="{AEC50AED-3165-4EC3-B755-EFCA4CBE021D}" srcOrd="0" destOrd="0" presId="urn:microsoft.com/office/officeart/2005/8/layout/hierarchy6"/>
    <dgm:cxn modelId="{8BF83EBC-EF26-4140-8B49-367C4A5109FE}" type="presParOf" srcId="{EA0168C9-FC80-4AC6-A4E4-535A81A81E18}" destId="{AC909F3C-FDF9-4EB5-B143-96B1256FA362}" srcOrd="1" destOrd="0" presId="urn:microsoft.com/office/officeart/2005/8/layout/hierarchy6"/>
    <dgm:cxn modelId="{51D24B05-0635-4542-9CF1-423D9CA01179}" type="presParOf" srcId="{AC909F3C-FDF9-4EB5-B143-96B1256FA362}" destId="{8BF5EA74-B947-42C2-823C-39502878A2B5}" srcOrd="0" destOrd="0" presId="urn:microsoft.com/office/officeart/2005/8/layout/hierarchy6"/>
    <dgm:cxn modelId="{E2ABC3E4-6C6F-4D17-8EA3-39700554761C}" type="presParOf" srcId="{AC909F3C-FDF9-4EB5-B143-96B1256FA362}" destId="{0338FC7C-E820-4DCB-B605-7D482856B728}" srcOrd="1" destOrd="0" presId="urn:microsoft.com/office/officeart/2005/8/layout/hierarchy6"/>
    <dgm:cxn modelId="{123F1C73-B4AC-4931-A17F-AD93B2EF918C}" type="presParOf" srcId="{0338FC7C-E820-4DCB-B605-7D482856B728}" destId="{E986249A-30B1-4D2C-AE8A-D034D5EA9B08}" srcOrd="0" destOrd="0" presId="urn:microsoft.com/office/officeart/2005/8/layout/hierarchy6"/>
    <dgm:cxn modelId="{A85E4E3F-71DC-490B-B911-449A0A804586}" type="presParOf" srcId="{0338FC7C-E820-4DCB-B605-7D482856B728}" destId="{96EFA1EE-012B-4D72-A39B-13827FA688DE}" srcOrd="1" destOrd="0" presId="urn:microsoft.com/office/officeart/2005/8/layout/hierarchy6"/>
    <dgm:cxn modelId="{27BC7F7A-F122-4DD2-BDB9-7DAFACAEB71E}" type="presParOf" srcId="{96EFA1EE-012B-4D72-A39B-13827FA688DE}" destId="{5BA0C77B-370C-4E81-B477-33446B7C77A1}" srcOrd="0" destOrd="0" presId="urn:microsoft.com/office/officeart/2005/8/layout/hierarchy6"/>
    <dgm:cxn modelId="{74AE8D6A-E3D8-45D4-9060-0E263D3820D7}" type="presParOf" srcId="{96EFA1EE-012B-4D72-A39B-13827FA688DE}" destId="{A7FFB477-5726-4D89-A7E4-E0D2EB93B86C}" srcOrd="1" destOrd="0" presId="urn:microsoft.com/office/officeart/2005/8/layout/hierarchy6"/>
    <dgm:cxn modelId="{D7FEEDF8-115B-4791-874A-FF57D2D9C3FD}" type="presParOf" srcId="{EA0168C9-FC80-4AC6-A4E4-535A81A81E18}" destId="{D260821C-B33F-427C-A707-6347BFD7F838}" srcOrd="2" destOrd="0" presId="urn:microsoft.com/office/officeart/2005/8/layout/hierarchy6"/>
    <dgm:cxn modelId="{85F9C045-A367-455D-86E8-7921462866EC}" type="presParOf" srcId="{EA0168C9-FC80-4AC6-A4E4-535A81A81E18}" destId="{FEBE33AA-ADF4-482F-B2EA-98F8DCA5EC8E}" srcOrd="3" destOrd="0" presId="urn:microsoft.com/office/officeart/2005/8/layout/hierarchy6"/>
    <dgm:cxn modelId="{B928805D-4B26-47D4-9D50-4641C591BE30}" type="presParOf" srcId="{FEBE33AA-ADF4-482F-B2EA-98F8DCA5EC8E}" destId="{508ACF8B-BF56-4738-B208-9387E1A5CA7F}" srcOrd="0" destOrd="0" presId="urn:microsoft.com/office/officeart/2005/8/layout/hierarchy6"/>
    <dgm:cxn modelId="{180A5B95-14A0-4ECC-96B8-3404FABCDB86}" type="presParOf" srcId="{FEBE33AA-ADF4-482F-B2EA-98F8DCA5EC8E}" destId="{D23C2DDC-6080-42EA-B028-700A4227DFA2}" srcOrd="1" destOrd="0" presId="urn:microsoft.com/office/officeart/2005/8/layout/hierarchy6"/>
    <dgm:cxn modelId="{7DA5DC4F-F21F-4D82-B590-F543291364EA}" type="presParOf" srcId="{D23C2DDC-6080-42EA-B028-700A4227DFA2}" destId="{D80BAFC1-724A-4645-8512-E518C39FA607}" srcOrd="0" destOrd="0" presId="urn:microsoft.com/office/officeart/2005/8/layout/hierarchy6"/>
    <dgm:cxn modelId="{C3FFA7FF-97DB-4883-9C33-8A5B4C677A10}" type="presParOf" srcId="{D23C2DDC-6080-42EA-B028-700A4227DFA2}" destId="{54EF6530-3515-43FA-8DFA-80B436787493}" srcOrd="1" destOrd="0" presId="urn:microsoft.com/office/officeart/2005/8/layout/hierarchy6"/>
    <dgm:cxn modelId="{F65A961B-541B-449A-8842-7748D85AA48D}" type="presParOf" srcId="{54EF6530-3515-43FA-8DFA-80B436787493}" destId="{E5938F83-86FD-40A0-A5BE-D16A740223EC}" srcOrd="0" destOrd="0" presId="urn:microsoft.com/office/officeart/2005/8/layout/hierarchy6"/>
    <dgm:cxn modelId="{45E2AD17-4D2B-49BE-93E9-A56A0EE2EF15}" type="presParOf" srcId="{54EF6530-3515-43FA-8DFA-80B436787493}" destId="{9950567F-EAF7-44BD-85C0-211D3EC3C2F1}" srcOrd="1" destOrd="0" presId="urn:microsoft.com/office/officeart/2005/8/layout/hierarchy6"/>
    <dgm:cxn modelId="{8E0FDD80-71AB-43EE-AF7A-9696F645B48B}" type="presParOf" srcId="{FBDE5AD9-2D98-4B6F-947A-D7247A2817F6}" destId="{DF5F9FDF-13AD-4341-AAD0-F5DD476FE303}" srcOrd="2" destOrd="0" presId="urn:microsoft.com/office/officeart/2005/8/layout/hierarchy6"/>
    <dgm:cxn modelId="{ABDE06BB-44B8-4634-A5E6-7320296DD8A1}" type="presParOf" srcId="{FBDE5AD9-2D98-4B6F-947A-D7247A2817F6}" destId="{F0F6E35F-531E-4804-9E54-228AF9680DCE}" srcOrd="3" destOrd="0" presId="urn:microsoft.com/office/officeart/2005/8/layout/hierarchy6"/>
    <dgm:cxn modelId="{18333EAA-FE39-4DB0-BC73-8A14D927EEB2}" type="presParOf" srcId="{F0F6E35F-531E-4804-9E54-228AF9680DCE}" destId="{A996D228-D368-475A-837D-900FB79EC359}" srcOrd="0" destOrd="0" presId="urn:microsoft.com/office/officeart/2005/8/layout/hierarchy6"/>
    <dgm:cxn modelId="{CBE65253-34F9-40F5-9133-B1B2A788A0EB}" type="presParOf" srcId="{F0F6E35F-531E-4804-9E54-228AF9680DCE}" destId="{6226EC41-4966-41ED-ACF3-475BC1485F1C}" srcOrd="1" destOrd="0" presId="urn:microsoft.com/office/officeart/2005/8/layout/hierarchy6"/>
    <dgm:cxn modelId="{1EC414FA-AB4B-4F4D-AE67-C5EDB8E1D505}" type="presParOf" srcId="{6226EC41-4966-41ED-ACF3-475BC1485F1C}" destId="{2E2C0772-0970-43BF-A254-28EB0E445F3F}" srcOrd="0" destOrd="0" presId="urn:microsoft.com/office/officeart/2005/8/layout/hierarchy6"/>
    <dgm:cxn modelId="{C6E287C0-7941-4022-8B11-546A9D7279D1}" type="presParOf" srcId="{6226EC41-4966-41ED-ACF3-475BC1485F1C}" destId="{15F1321B-9609-4B87-9B68-B0B899621C59}" srcOrd="1" destOrd="0" presId="urn:microsoft.com/office/officeart/2005/8/layout/hierarchy6"/>
    <dgm:cxn modelId="{31CD189E-25C6-42B5-9F5E-084C2EDA381B}" type="presParOf" srcId="{15F1321B-9609-4B87-9B68-B0B899621C59}" destId="{451D770C-BF3F-480E-A3D0-F1FBDD2247E7}" srcOrd="0" destOrd="0" presId="urn:microsoft.com/office/officeart/2005/8/layout/hierarchy6"/>
    <dgm:cxn modelId="{86A74C51-ADD9-4AD4-933F-B348F9C2E3A5}" type="presParOf" srcId="{15F1321B-9609-4B87-9B68-B0B899621C59}" destId="{D0A293AA-122C-4993-AD18-829196CD2C63}" srcOrd="1" destOrd="0" presId="urn:microsoft.com/office/officeart/2005/8/layout/hierarchy6"/>
    <dgm:cxn modelId="{1310FB2C-108B-444C-9A6D-5D8DDD979DD7}" type="presParOf" srcId="{D0A293AA-122C-4993-AD18-829196CD2C63}" destId="{8C487E4B-726C-48A4-93DE-D135E270E6B6}" srcOrd="0" destOrd="0" presId="urn:microsoft.com/office/officeart/2005/8/layout/hierarchy6"/>
    <dgm:cxn modelId="{A136A682-448E-4997-B9D0-7F71C6FBA4E4}" type="presParOf" srcId="{D0A293AA-122C-4993-AD18-829196CD2C63}" destId="{DB30A4D5-1797-462C-8FD9-4E8957370D5B}" srcOrd="1" destOrd="0" presId="urn:microsoft.com/office/officeart/2005/8/layout/hierarchy6"/>
    <dgm:cxn modelId="{BBF18C06-80BB-48E7-AAFF-74F94D48C9CD}" type="presParOf" srcId="{DB30A4D5-1797-462C-8FD9-4E8957370D5B}" destId="{AD3FEECB-B937-4211-8878-F7C718AC907D}" srcOrd="0" destOrd="0" presId="urn:microsoft.com/office/officeart/2005/8/layout/hierarchy6"/>
    <dgm:cxn modelId="{7DCF54C2-9B3D-4094-908F-C599F37F0243}" type="presParOf" srcId="{DB30A4D5-1797-462C-8FD9-4E8957370D5B}" destId="{56D3E8B2-A3C8-46BA-BE3F-BBAC63AA3C08}" srcOrd="1" destOrd="0" presId="urn:microsoft.com/office/officeart/2005/8/layout/hierarchy6"/>
    <dgm:cxn modelId="{6A6B5FC4-9174-40B5-8AE1-8199E086C10A}" type="presParOf" srcId="{6226EC41-4966-41ED-ACF3-475BC1485F1C}" destId="{62CBA11D-9BB4-4EF1-A8A8-200CC4F09D74}" srcOrd="2" destOrd="0" presId="urn:microsoft.com/office/officeart/2005/8/layout/hierarchy6"/>
    <dgm:cxn modelId="{196DABDA-895E-4F84-85B4-8DA1B1113252}" type="presParOf" srcId="{6226EC41-4966-41ED-ACF3-475BC1485F1C}" destId="{29572770-A16B-41DE-A5BD-53F545055A8F}" srcOrd="3" destOrd="0" presId="urn:microsoft.com/office/officeart/2005/8/layout/hierarchy6"/>
    <dgm:cxn modelId="{7B57F242-A501-4384-93DE-1261DE19E433}" type="presParOf" srcId="{29572770-A16B-41DE-A5BD-53F545055A8F}" destId="{49C0B25B-44B0-493C-97D1-AF50AC6B5BB4}" srcOrd="0" destOrd="0" presId="urn:microsoft.com/office/officeart/2005/8/layout/hierarchy6"/>
    <dgm:cxn modelId="{9E5EC776-251E-432D-9EFB-7A7B23790D87}" type="presParOf" srcId="{29572770-A16B-41DE-A5BD-53F545055A8F}" destId="{8872DB3E-EBA2-4A8A-9238-1F9BC87250A9}" srcOrd="1" destOrd="0" presId="urn:microsoft.com/office/officeart/2005/8/layout/hierarchy6"/>
    <dgm:cxn modelId="{45E177BD-332C-41BD-9183-387A82F58147}" type="presParOf" srcId="{8872DB3E-EBA2-4A8A-9238-1F9BC87250A9}" destId="{FC7ABC18-26E4-4E57-9844-D47D7E35C2B7}" srcOrd="0" destOrd="0" presId="urn:microsoft.com/office/officeart/2005/8/layout/hierarchy6"/>
    <dgm:cxn modelId="{F38841D3-C7F5-4F00-BB6B-53194A22F689}" type="presParOf" srcId="{8872DB3E-EBA2-4A8A-9238-1F9BC87250A9}" destId="{64D1904D-C1B6-420C-92DF-87DF401777A2}" srcOrd="1" destOrd="0" presId="urn:microsoft.com/office/officeart/2005/8/layout/hierarchy6"/>
    <dgm:cxn modelId="{D8CA1419-B437-47E8-A702-F81E17351BF8}" type="presParOf" srcId="{64D1904D-C1B6-420C-92DF-87DF401777A2}" destId="{F27D6D1D-4D48-48E5-90AC-E5D82B39CFE8}" srcOrd="0" destOrd="0" presId="urn:microsoft.com/office/officeart/2005/8/layout/hierarchy6"/>
    <dgm:cxn modelId="{0B3BDA88-3539-4DCE-BFEF-B882A064AD39}" type="presParOf" srcId="{64D1904D-C1B6-420C-92DF-87DF401777A2}" destId="{6A679D39-6028-4219-83DA-DD8380D152D6}" srcOrd="1" destOrd="0" presId="urn:microsoft.com/office/officeart/2005/8/layout/hierarchy6"/>
    <dgm:cxn modelId="{04818FB8-359B-4991-9F30-009A9065D169}" type="presParOf" srcId="{B5E87449-2738-4511-B96C-7E23E421434F}" destId="{6A14F718-D367-4F6B-BAEC-01AD2446F43D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6068FDE-C800-4DEA-B54E-FF78C3276732}" type="doc">
      <dgm:prSet loTypeId="urn:microsoft.com/office/officeart/2005/8/layout/hierarchy6" loCatId="hierarchy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pPr latinLnBrk="1"/>
          <a:endParaRPr lang="ko-KR" altLang="en-US"/>
        </a:p>
      </dgm:t>
    </dgm:pt>
    <dgm:pt modelId="{45E914FE-0B77-448D-B87F-B18D504DF8FF}">
      <dgm:prSet phldrT="[텍스트]" custT="1"/>
      <dgm:spPr/>
      <dgm:t>
        <a:bodyPr/>
        <a:lstStyle/>
        <a:p>
          <a:pPr latinLnBrk="1"/>
          <a:r>
            <a:rPr lang="en-US" altLang="ko-KR" sz="2400" b="1" dirty="0"/>
            <a:t>Tachycardia ECG</a:t>
          </a:r>
          <a:endParaRPr lang="ko-KR" altLang="en-US" sz="1800" b="1" dirty="0"/>
        </a:p>
      </dgm:t>
    </dgm:pt>
    <dgm:pt modelId="{AC84B2F8-8688-4897-AB8C-325163B1A358}" type="parTrans" cxnId="{256F5FDE-770D-4B5B-8CA6-475A26C3BA5D}">
      <dgm:prSet/>
      <dgm:spPr/>
      <dgm:t>
        <a:bodyPr/>
        <a:lstStyle/>
        <a:p>
          <a:pPr latinLnBrk="1"/>
          <a:endParaRPr lang="ko-KR" altLang="en-US" sz="1600" b="1">
            <a:solidFill>
              <a:schemeClr val="tx1"/>
            </a:solidFill>
          </a:endParaRPr>
        </a:p>
      </dgm:t>
    </dgm:pt>
    <dgm:pt modelId="{17CF98B5-1650-43EB-B992-F5C03BB7EF94}" type="sibTrans" cxnId="{256F5FDE-770D-4B5B-8CA6-475A26C3BA5D}">
      <dgm:prSet/>
      <dgm:spPr/>
      <dgm:t>
        <a:bodyPr/>
        <a:lstStyle/>
        <a:p>
          <a:pPr latinLnBrk="1"/>
          <a:endParaRPr lang="ko-KR" altLang="en-US" sz="1600" b="1">
            <a:solidFill>
              <a:schemeClr val="tx1"/>
            </a:solidFill>
          </a:endParaRPr>
        </a:p>
      </dgm:t>
    </dgm:pt>
    <dgm:pt modelId="{BA5A3D15-72B1-403A-96D5-D3CA438ADECD}">
      <dgm:prSet phldrT="[텍스트]" custT="1"/>
      <dgm:spPr>
        <a:solidFill>
          <a:schemeClr val="bg1"/>
        </a:solidFill>
      </dgm:spPr>
      <dgm:t>
        <a:bodyPr/>
        <a:lstStyle/>
        <a:p>
          <a:pPr latinLnBrk="1"/>
          <a:r>
            <a:rPr lang="en-US" altLang="ko-KR" sz="2000" b="1" dirty="0"/>
            <a:t>Narrow QRS (&lt;120msec)</a:t>
          </a:r>
          <a:endParaRPr lang="ko-KR" altLang="en-US" sz="2000" b="1" dirty="0"/>
        </a:p>
      </dgm:t>
    </dgm:pt>
    <dgm:pt modelId="{3F90E38A-E541-4BEB-90DE-F5E942F0C3A5}" type="parTrans" cxnId="{E3CE425E-886A-4603-940F-5CB9208CA87A}">
      <dgm:prSet/>
      <dgm:spPr/>
      <dgm:t>
        <a:bodyPr/>
        <a:lstStyle/>
        <a:p>
          <a:pPr latinLnBrk="1"/>
          <a:endParaRPr lang="ko-KR" altLang="en-US" sz="1600" b="1">
            <a:solidFill>
              <a:schemeClr val="tx1"/>
            </a:solidFill>
          </a:endParaRPr>
        </a:p>
      </dgm:t>
    </dgm:pt>
    <dgm:pt modelId="{FD256846-028B-4066-9757-FDF03EE23A80}" type="sibTrans" cxnId="{E3CE425E-886A-4603-940F-5CB9208CA87A}">
      <dgm:prSet/>
      <dgm:spPr/>
      <dgm:t>
        <a:bodyPr/>
        <a:lstStyle/>
        <a:p>
          <a:pPr latinLnBrk="1"/>
          <a:endParaRPr lang="ko-KR" altLang="en-US" sz="1600" b="1">
            <a:solidFill>
              <a:schemeClr val="tx1"/>
            </a:solidFill>
          </a:endParaRPr>
        </a:p>
      </dgm:t>
    </dgm:pt>
    <dgm:pt modelId="{F4841393-D19E-44FB-9F3A-DD46ADD6072C}">
      <dgm:prSet phldrT="[텍스트]" custT="1"/>
      <dgm:spPr/>
      <dgm:t>
        <a:bodyPr/>
        <a:lstStyle/>
        <a:p>
          <a:pPr latinLnBrk="1"/>
          <a:r>
            <a:rPr lang="en-US" altLang="ko-KR" sz="2000" b="1" dirty="0"/>
            <a:t>Wide QRS</a:t>
          </a:r>
          <a:br>
            <a:rPr lang="en-US" altLang="ko-KR" sz="2000" b="1" dirty="0"/>
          </a:br>
          <a:r>
            <a:rPr lang="en-US" altLang="ko-KR" sz="2000" b="1" dirty="0"/>
            <a:t>(&gt;120msec)</a:t>
          </a:r>
          <a:endParaRPr lang="ko-KR" altLang="en-US" sz="2000" b="1" dirty="0"/>
        </a:p>
      </dgm:t>
    </dgm:pt>
    <dgm:pt modelId="{2F2808B5-5169-4CE4-8C2E-1540E57CEDCB}" type="parTrans" cxnId="{E25D56ED-B352-4ACB-BE98-9848F8998B76}">
      <dgm:prSet/>
      <dgm:spPr/>
      <dgm:t>
        <a:bodyPr/>
        <a:lstStyle/>
        <a:p>
          <a:pPr latinLnBrk="1"/>
          <a:endParaRPr lang="ko-KR" altLang="en-US" sz="1600" b="1">
            <a:solidFill>
              <a:schemeClr val="tx1"/>
            </a:solidFill>
          </a:endParaRPr>
        </a:p>
      </dgm:t>
    </dgm:pt>
    <dgm:pt modelId="{716DF8D4-58CA-41F0-B53F-9B03C77B5ED3}" type="sibTrans" cxnId="{E25D56ED-B352-4ACB-BE98-9848F8998B76}">
      <dgm:prSet/>
      <dgm:spPr/>
      <dgm:t>
        <a:bodyPr/>
        <a:lstStyle/>
        <a:p>
          <a:pPr latinLnBrk="1"/>
          <a:endParaRPr lang="ko-KR" altLang="en-US" sz="1600" b="1">
            <a:solidFill>
              <a:schemeClr val="tx1"/>
            </a:solidFill>
          </a:endParaRPr>
        </a:p>
      </dgm:t>
    </dgm:pt>
    <dgm:pt modelId="{A626EC9D-5099-4FCB-AB3A-C53A0E461F56}">
      <dgm:prSet custT="1"/>
      <dgm:spPr>
        <a:solidFill>
          <a:schemeClr val="bg1"/>
        </a:solidFill>
      </dgm:spPr>
      <dgm:t>
        <a:bodyPr/>
        <a:lstStyle/>
        <a:p>
          <a:pPr latinLnBrk="1"/>
          <a:r>
            <a:rPr lang="en-US" altLang="ko-KR" sz="1600" b="1"/>
            <a:t>Regular</a:t>
          </a:r>
          <a:endParaRPr lang="ko-KR" altLang="en-US" sz="1600" b="1" dirty="0"/>
        </a:p>
      </dgm:t>
    </dgm:pt>
    <dgm:pt modelId="{28EADBFA-BF57-469A-B7A5-E3E7A1D22BC8}" type="parTrans" cxnId="{6B36A260-A21A-4129-9491-C51D83DC2AAD}">
      <dgm:prSet/>
      <dgm:spPr/>
      <dgm:t>
        <a:bodyPr/>
        <a:lstStyle/>
        <a:p>
          <a:pPr latinLnBrk="1"/>
          <a:endParaRPr lang="ko-KR" altLang="en-US" sz="1600" b="1">
            <a:solidFill>
              <a:schemeClr val="tx1"/>
            </a:solidFill>
          </a:endParaRPr>
        </a:p>
      </dgm:t>
    </dgm:pt>
    <dgm:pt modelId="{36CFADBC-E8B8-4919-B762-AAE7A6F88CC0}" type="sibTrans" cxnId="{6B36A260-A21A-4129-9491-C51D83DC2AAD}">
      <dgm:prSet/>
      <dgm:spPr/>
      <dgm:t>
        <a:bodyPr/>
        <a:lstStyle/>
        <a:p>
          <a:pPr latinLnBrk="1"/>
          <a:endParaRPr lang="ko-KR" altLang="en-US" sz="1600" b="1">
            <a:solidFill>
              <a:schemeClr val="tx1"/>
            </a:solidFill>
          </a:endParaRPr>
        </a:p>
      </dgm:t>
    </dgm:pt>
    <dgm:pt modelId="{D9EF98F2-EDB5-4F02-95B4-210632F7841E}">
      <dgm:prSet custT="1"/>
      <dgm:spPr>
        <a:solidFill>
          <a:schemeClr val="bg1"/>
        </a:solidFill>
      </dgm:spPr>
      <dgm:t>
        <a:bodyPr/>
        <a:lstStyle/>
        <a:p>
          <a:pPr latinLnBrk="1"/>
          <a:r>
            <a:rPr lang="en-US" altLang="ko-KR" sz="1600" b="1"/>
            <a:t>Irregular</a:t>
          </a:r>
          <a:endParaRPr lang="ko-KR" altLang="en-US" sz="1600" b="1" dirty="0"/>
        </a:p>
      </dgm:t>
    </dgm:pt>
    <dgm:pt modelId="{4CA07076-EBD4-488F-A215-E89AAC7B3A6F}" type="parTrans" cxnId="{5E066BF8-0A41-4288-ABC1-975C45C32EFE}">
      <dgm:prSet/>
      <dgm:spPr/>
      <dgm:t>
        <a:bodyPr/>
        <a:lstStyle/>
        <a:p>
          <a:pPr latinLnBrk="1"/>
          <a:endParaRPr lang="ko-KR" altLang="en-US" sz="1600" b="1">
            <a:solidFill>
              <a:schemeClr val="tx1"/>
            </a:solidFill>
          </a:endParaRPr>
        </a:p>
      </dgm:t>
    </dgm:pt>
    <dgm:pt modelId="{BAF9A728-DE84-454E-AF6E-BE7D95392724}" type="sibTrans" cxnId="{5E066BF8-0A41-4288-ABC1-975C45C32EFE}">
      <dgm:prSet/>
      <dgm:spPr/>
      <dgm:t>
        <a:bodyPr/>
        <a:lstStyle/>
        <a:p>
          <a:pPr latinLnBrk="1"/>
          <a:endParaRPr lang="ko-KR" altLang="en-US" sz="1600" b="1">
            <a:solidFill>
              <a:schemeClr val="tx1"/>
            </a:solidFill>
          </a:endParaRPr>
        </a:p>
      </dgm:t>
    </dgm:pt>
    <dgm:pt modelId="{F9CA4788-7D4D-4342-A67E-D5A5279CA7DD}">
      <dgm:prSet custT="1"/>
      <dgm:spPr/>
      <dgm:t>
        <a:bodyPr/>
        <a:lstStyle/>
        <a:p>
          <a:pPr latinLnBrk="1"/>
          <a:r>
            <a:rPr lang="en-US" altLang="ko-KR" sz="1600" b="1" dirty="0"/>
            <a:t>Regular</a:t>
          </a:r>
          <a:endParaRPr lang="ko-KR" altLang="en-US" sz="1600" b="1" dirty="0"/>
        </a:p>
      </dgm:t>
    </dgm:pt>
    <dgm:pt modelId="{F1CC38B0-29CF-46A8-8088-E24CF86ACFED}" type="parTrans" cxnId="{B361700F-82C5-46D0-95CB-4B1750E49471}">
      <dgm:prSet/>
      <dgm:spPr/>
      <dgm:t>
        <a:bodyPr/>
        <a:lstStyle/>
        <a:p>
          <a:pPr latinLnBrk="1"/>
          <a:endParaRPr lang="ko-KR" altLang="en-US" sz="1600" b="1">
            <a:solidFill>
              <a:schemeClr val="tx1"/>
            </a:solidFill>
          </a:endParaRPr>
        </a:p>
      </dgm:t>
    </dgm:pt>
    <dgm:pt modelId="{D762FB21-C6A5-4E65-8F92-0D40F8EECB31}" type="sibTrans" cxnId="{B361700F-82C5-46D0-95CB-4B1750E49471}">
      <dgm:prSet/>
      <dgm:spPr/>
      <dgm:t>
        <a:bodyPr/>
        <a:lstStyle/>
        <a:p>
          <a:pPr latinLnBrk="1"/>
          <a:endParaRPr lang="ko-KR" altLang="en-US" sz="1600" b="1">
            <a:solidFill>
              <a:schemeClr val="tx1"/>
            </a:solidFill>
          </a:endParaRPr>
        </a:p>
      </dgm:t>
    </dgm:pt>
    <dgm:pt modelId="{D9623EA8-A12A-4CC2-AC54-9B72E412DA61}">
      <dgm:prSet custT="1"/>
      <dgm:spPr>
        <a:solidFill>
          <a:schemeClr val="bg1"/>
        </a:solidFill>
      </dgm:spPr>
      <dgm:t>
        <a:bodyPr/>
        <a:lstStyle/>
        <a:p>
          <a:pPr latinLnBrk="1"/>
          <a:r>
            <a:rPr lang="en-US" altLang="ko-KR" sz="1600" b="1" dirty="0"/>
            <a:t>Irregular</a:t>
          </a:r>
          <a:endParaRPr lang="ko-KR" altLang="en-US" sz="1600" b="1" dirty="0"/>
        </a:p>
      </dgm:t>
    </dgm:pt>
    <dgm:pt modelId="{BFF6BFFB-7366-4DEF-B7D2-75DA10B2AE34}" type="parTrans" cxnId="{C3D5BA6E-AA70-476F-AFE3-FC3EEE026730}">
      <dgm:prSet/>
      <dgm:spPr/>
      <dgm:t>
        <a:bodyPr/>
        <a:lstStyle/>
        <a:p>
          <a:pPr latinLnBrk="1"/>
          <a:endParaRPr lang="ko-KR" altLang="en-US" sz="1600" b="1">
            <a:solidFill>
              <a:schemeClr val="tx1"/>
            </a:solidFill>
          </a:endParaRPr>
        </a:p>
      </dgm:t>
    </dgm:pt>
    <dgm:pt modelId="{92A983F4-5B24-4EFC-A2CE-203E123221EC}" type="sibTrans" cxnId="{C3D5BA6E-AA70-476F-AFE3-FC3EEE026730}">
      <dgm:prSet/>
      <dgm:spPr/>
      <dgm:t>
        <a:bodyPr/>
        <a:lstStyle/>
        <a:p>
          <a:pPr latinLnBrk="1"/>
          <a:endParaRPr lang="ko-KR" altLang="en-US" sz="1600" b="1">
            <a:solidFill>
              <a:schemeClr val="tx1"/>
            </a:solidFill>
          </a:endParaRPr>
        </a:p>
      </dgm:t>
    </dgm:pt>
    <dgm:pt modelId="{6B55B70F-D24B-4F17-A008-C45AD7BDC17B}">
      <dgm:prSet custT="1"/>
      <dgm:spPr>
        <a:solidFill>
          <a:schemeClr val="bg1"/>
        </a:solidFill>
      </dgm:spPr>
      <dgm:t>
        <a:bodyPr/>
        <a:lstStyle/>
        <a:p>
          <a:pPr algn="l" latinLnBrk="1">
            <a:lnSpc>
              <a:spcPct val="50000"/>
            </a:lnSpc>
          </a:pPr>
          <a:r>
            <a:rPr lang="en-US" altLang="ko-KR" sz="1600" b="1" dirty="0"/>
            <a:t>Sinus tachycardia</a:t>
          </a:r>
        </a:p>
        <a:p>
          <a:pPr algn="l" latinLnBrk="1">
            <a:lnSpc>
              <a:spcPct val="50000"/>
            </a:lnSpc>
          </a:pPr>
          <a:r>
            <a:rPr lang="en-US" altLang="ko-KR" sz="1600" b="1" dirty="0"/>
            <a:t>SVT (AVNRT, AVRT)</a:t>
          </a:r>
        </a:p>
        <a:p>
          <a:pPr algn="l" latinLnBrk="1">
            <a:lnSpc>
              <a:spcPct val="50000"/>
            </a:lnSpc>
          </a:pPr>
          <a:r>
            <a:rPr lang="en-US" altLang="ko-KR" sz="1600" b="1" dirty="0"/>
            <a:t>AT/AFL</a:t>
          </a:r>
        </a:p>
        <a:p>
          <a:pPr algn="l" latinLnBrk="1">
            <a:lnSpc>
              <a:spcPct val="50000"/>
            </a:lnSpc>
          </a:pPr>
          <a:r>
            <a:rPr lang="en-US" altLang="ko-KR" sz="1600" b="1" dirty="0"/>
            <a:t>JT</a:t>
          </a:r>
        </a:p>
      </dgm:t>
    </dgm:pt>
    <dgm:pt modelId="{B81C9148-C722-4ABF-9D9E-0615BF2A4F21}" type="parTrans" cxnId="{9C301BDD-10B5-4562-B36C-BBBB1DF174EA}">
      <dgm:prSet/>
      <dgm:spPr/>
      <dgm:t>
        <a:bodyPr/>
        <a:lstStyle/>
        <a:p>
          <a:pPr latinLnBrk="1"/>
          <a:endParaRPr lang="ko-KR" altLang="en-US" sz="1600" b="1">
            <a:solidFill>
              <a:schemeClr val="tx1"/>
            </a:solidFill>
          </a:endParaRPr>
        </a:p>
      </dgm:t>
    </dgm:pt>
    <dgm:pt modelId="{85BDD9A6-F5CF-45F6-AC14-5FEF15371021}" type="sibTrans" cxnId="{9C301BDD-10B5-4562-B36C-BBBB1DF174EA}">
      <dgm:prSet/>
      <dgm:spPr/>
      <dgm:t>
        <a:bodyPr/>
        <a:lstStyle/>
        <a:p>
          <a:pPr latinLnBrk="1"/>
          <a:endParaRPr lang="ko-KR" altLang="en-US" sz="1600" b="1">
            <a:solidFill>
              <a:schemeClr val="tx1"/>
            </a:solidFill>
          </a:endParaRPr>
        </a:p>
      </dgm:t>
    </dgm:pt>
    <dgm:pt modelId="{0D0CF86B-8998-4D8D-90BC-4725BCCD96E2}">
      <dgm:prSet custT="1"/>
      <dgm:spPr/>
      <dgm:t>
        <a:bodyPr spcFirstLastPara="0" vert="horz" wrap="square" lIns="45720" tIns="45720" rIns="45720" bIns="45720" numCol="1" spcCol="1270" anchor="ctr" anchorCtr="0"/>
        <a:lstStyle/>
        <a:p>
          <a:pPr marL="0" lvl="0" indent="0" algn="l" defTabSz="533400" latinLnBrk="1">
            <a:lnSpc>
              <a:spcPct val="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600" b="1" kern="1200" dirty="0">
              <a:latin typeface="맑은 고딕" panose="02110004020202020204"/>
              <a:ea typeface="맑은 고딕" panose="020B0503020000020004" pitchFamily="50" charset="-127"/>
              <a:cs typeface="+mn-cs"/>
            </a:rPr>
            <a:t>VT</a:t>
          </a:r>
        </a:p>
        <a:p>
          <a:pPr marL="0" lvl="0" indent="0" algn="l" defTabSz="533400" latinLnBrk="1">
            <a:lnSpc>
              <a:spcPct val="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600" b="1" kern="1200" dirty="0">
              <a:latin typeface="맑은 고딕" panose="02110004020202020204"/>
              <a:ea typeface="맑은 고딕" panose="020B0503020000020004" pitchFamily="50" charset="-127"/>
              <a:cs typeface="+mn-cs"/>
            </a:rPr>
            <a:t>SVT aberrancy</a:t>
          </a:r>
        </a:p>
        <a:p>
          <a:pPr marL="0" lvl="0" indent="0" algn="l" defTabSz="533400" latinLnBrk="1">
            <a:lnSpc>
              <a:spcPct val="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600" b="1" kern="1200" dirty="0">
              <a:latin typeface="맑은 고딕" panose="02110004020202020204"/>
              <a:ea typeface="맑은 고딕" panose="020B0503020000020004" pitchFamily="50" charset="-127"/>
              <a:cs typeface="+mn-cs"/>
            </a:rPr>
            <a:t>Antidromic AVRT</a:t>
          </a:r>
          <a:endParaRPr lang="ko-KR" altLang="en-US" sz="1600" b="1" kern="1200" dirty="0">
            <a:latin typeface="맑은 고딕" panose="02110004020202020204"/>
            <a:ea typeface="맑은 고딕" panose="020B0503020000020004" pitchFamily="50" charset="-127"/>
            <a:cs typeface="+mn-cs"/>
          </a:endParaRPr>
        </a:p>
      </dgm:t>
    </dgm:pt>
    <dgm:pt modelId="{61153596-50E4-487C-BC30-96B0F1D0C95D}" type="parTrans" cxnId="{B9C32BE2-25D3-4E1B-8949-E13EABD38F50}">
      <dgm:prSet/>
      <dgm:spPr/>
      <dgm:t>
        <a:bodyPr/>
        <a:lstStyle/>
        <a:p>
          <a:pPr latinLnBrk="1"/>
          <a:endParaRPr lang="ko-KR" altLang="en-US" sz="1600" b="1">
            <a:solidFill>
              <a:schemeClr val="tx1"/>
            </a:solidFill>
          </a:endParaRPr>
        </a:p>
      </dgm:t>
    </dgm:pt>
    <dgm:pt modelId="{D7D48B3A-CB0F-4245-8DF2-F554D1A79B95}" type="sibTrans" cxnId="{B9C32BE2-25D3-4E1B-8949-E13EABD38F50}">
      <dgm:prSet/>
      <dgm:spPr/>
      <dgm:t>
        <a:bodyPr/>
        <a:lstStyle/>
        <a:p>
          <a:pPr latinLnBrk="1"/>
          <a:endParaRPr lang="ko-KR" altLang="en-US" sz="1600" b="1">
            <a:solidFill>
              <a:schemeClr val="tx1"/>
            </a:solidFill>
          </a:endParaRPr>
        </a:p>
      </dgm:t>
    </dgm:pt>
    <dgm:pt modelId="{E2BF5F2C-74E9-4277-97A3-C87671B6CDFF}">
      <dgm:prSet custT="1"/>
      <dgm:spPr>
        <a:solidFill>
          <a:schemeClr val="bg1"/>
        </a:solidFill>
      </dgm:spPr>
      <dgm:t>
        <a:bodyPr spcFirstLastPara="0" vert="horz" wrap="square" lIns="45720" tIns="45720" rIns="45720" bIns="45720" numCol="1" spcCol="1270" anchor="ctr" anchorCtr="0"/>
        <a:lstStyle/>
        <a:p>
          <a:pPr marL="0" lvl="0" indent="0" algn="l" defTabSz="533400" latinLnBrk="1">
            <a:lnSpc>
              <a:spcPct val="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600" b="1" kern="1200" dirty="0">
              <a:latin typeface="맑은 고딕" panose="02110004020202020204"/>
              <a:ea typeface="맑은 고딕" panose="020B0503020000020004" pitchFamily="50" charset="-127"/>
              <a:cs typeface="+mn-cs"/>
            </a:rPr>
            <a:t>PMVT</a:t>
          </a:r>
        </a:p>
        <a:p>
          <a:pPr marL="0" lvl="0" indent="0" algn="l" defTabSz="533400" latinLnBrk="1">
            <a:lnSpc>
              <a:spcPct val="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600" b="1" kern="1200" dirty="0">
              <a:latin typeface="맑은 고딕" panose="02110004020202020204"/>
              <a:ea typeface="맑은 고딕" panose="020B0503020000020004" pitchFamily="50" charset="-127"/>
              <a:cs typeface="+mn-cs"/>
            </a:rPr>
            <a:t>AF + WPW</a:t>
          </a:r>
        </a:p>
        <a:p>
          <a:pPr marL="0" lvl="0" indent="0" algn="l" defTabSz="533400" latinLnBrk="1">
            <a:lnSpc>
              <a:spcPct val="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600" b="1" kern="1200" dirty="0">
              <a:latin typeface="맑은 고딕" panose="02110004020202020204"/>
              <a:ea typeface="맑은 고딕" panose="020B0503020000020004" pitchFamily="50" charset="-127"/>
              <a:cs typeface="+mn-cs"/>
            </a:rPr>
            <a:t>AF + BBB</a:t>
          </a:r>
        </a:p>
        <a:p>
          <a:pPr marL="0" lvl="0" indent="0" algn="l" defTabSz="533400" latinLnBrk="1">
            <a:lnSpc>
              <a:spcPct val="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600" b="1" kern="1200" dirty="0" err="1">
              <a:latin typeface="맑은 고딕" panose="02110004020202020204"/>
              <a:ea typeface="맑은 고딕" panose="020B0503020000020004" pitchFamily="50" charset="-127"/>
              <a:cs typeface="+mn-cs"/>
            </a:rPr>
            <a:t>HyperK</a:t>
          </a:r>
          <a:r>
            <a:rPr lang="en-US" altLang="ko-KR" sz="1600" b="1" kern="1200" dirty="0">
              <a:latin typeface="맑은 고딕" panose="02110004020202020204"/>
              <a:ea typeface="맑은 고딕" panose="020B0503020000020004" pitchFamily="50" charset="-127"/>
              <a:cs typeface="+mn-cs"/>
            </a:rPr>
            <a:t>+</a:t>
          </a:r>
          <a:endParaRPr lang="ko-KR" altLang="en-US" sz="1600" b="1" kern="1200" dirty="0">
            <a:latin typeface="맑은 고딕" panose="02110004020202020204"/>
            <a:ea typeface="맑은 고딕" panose="020B0503020000020004" pitchFamily="50" charset="-127"/>
            <a:cs typeface="+mn-cs"/>
          </a:endParaRPr>
        </a:p>
      </dgm:t>
    </dgm:pt>
    <dgm:pt modelId="{8981104B-4B52-4779-B830-920D34EBE78B}" type="parTrans" cxnId="{C0DF109F-9F1D-4AA3-BFAD-F3109FC178E8}">
      <dgm:prSet/>
      <dgm:spPr/>
      <dgm:t>
        <a:bodyPr/>
        <a:lstStyle/>
        <a:p>
          <a:pPr latinLnBrk="1"/>
          <a:endParaRPr lang="ko-KR" altLang="en-US" sz="1600" b="1">
            <a:solidFill>
              <a:schemeClr val="tx1"/>
            </a:solidFill>
          </a:endParaRPr>
        </a:p>
      </dgm:t>
    </dgm:pt>
    <dgm:pt modelId="{F1FFE403-F866-43B9-AF09-08341E7D64BA}" type="sibTrans" cxnId="{C0DF109F-9F1D-4AA3-BFAD-F3109FC178E8}">
      <dgm:prSet/>
      <dgm:spPr/>
      <dgm:t>
        <a:bodyPr/>
        <a:lstStyle/>
        <a:p>
          <a:pPr latinLnBrk="1"/>
          <a:endParaRPr lang="ko-KR" altLang="en-US" sz="1600" b="1">
            <a:solidFill>
              <a:schemeClr val="tx1"/>
            </a:solidFill>
          </a:endParaRPr>
        </a:p>
      </dgm:t>
    </dgm:pt>
    <dgm:pt modelId="{07740D95-3DE5-4CCB-A788-F0F2E1B7A77E}">
      <dgm:prSet custT="1"/>
      <dgm:spPr>
        <a:solidFill>
          <a:schemeClr val="bg1"/>
        </a:solidFill>
      </dgm:spPr>
      <dgm:t>
        <a:bodyPr/>
        <a:lstStyle/>
        <a:p>
          <a:pPr algn="l" latinLnBrk="1">
            <a:lnSpc>
              <a:spcPct val="50000"/>
            </a:lnSpc>
          </a:pPr>
          <a:r>
            <a:rPr lang="en-US" altLang="ko-KR" sz="1600" b="1" dirty="0"/>
            <a:t>AF</a:t>
          </a:r>
        </a:p>
        <a:p>
          <a:pPr algn="l" latinLnBrk="1">
            <a:lnSpc>
              <a:spcPct val="50000"/>
            </a:lnSpc>
          </a:pPr>
          <a:r>
            <a:rPr lang="en-US" altLang="ko-KR" sz="1600" b="1" dirty="0"/>
            <a:t>AFL with variable conduction</a:t>
          </a:r>
        </a:p>
        <a:p>
          <a:pPr algn="l" latinLnBrk="1">
            <a:lnSpc>
              <a:spcPct val="50000"/>
            </a:lnSpc>
          </a:pPr>
          <a:r>
            <a:rPr lang="en-US" altLang="ko-KR" sz="1600" b="1" dirty="0"/>
            <a:t>Multifocal AT</a:t>
          </a:r>
          <a:endParaRPr lang="ko-KR" altLang="en-US" sz="1600" b="1" dirty="0"/>
        </a:p>
      </dgm:t>
    </dgm:pt>
    <dgm:pt modelId="{EC50BAD7-0C87-47D8-8616-1CA1297EC338}" type="sibTrans" cxnId="{5E83A319-D47F-4437-B753-2480C72176C0}">
      <dgm:prSet/>
      <dgm:spPr/>
      <dgm:t>
        <a:bodyPr/>
        <a:lstStyle/>
        <a:p>
          <a:pPr latinLnBrk="1"/>
          <a:endParaRPr lang="ko-KR" altLang="en-US" sz="1600" b="1">
            <a:solidFill>
              <a:schemeClr val="tx1"/>
            </a:solidFill>
          </a:endParaRPr>
        </a:p>
      </dgm:t>
    </dgm:pt>
    <dgm:pt modelId="{65E01395-1848-4933-BD08-475472EB7822}" type="parTrans" cxnId="{5E83A319-D47F-4437-B753-2480C72176C0}">
      <dgm:prSet/>
      <dgm:spPr/>
      <dgm:t>
        <a:bodyPr/>
        <a:lstStyle/>
        <a:p>
          <a:pPr latinLnBrk="1"/>
          <a:endParaRPr lang="ko-KR" altLang="en-US" sz="1600" b="1">
            <a:solidFill>
              <a:schemeClr val="tx1"/>
            </a:solidFill>
          </a:endParaRPr>
        </a:p>
      </dgm:t>
    </dgm:pt>
    <dgm:pt modelId="{B5E87449-2738-4511-B96C-7E23E421434F}" type="pres">
      <dgm:prSet presAssocID="{96068FDE-C800-4DEA-B54E-FF78C3276732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8198258F-F352-428E-B989-34F009A06F7C}" type="pres">
      <dgm:prSet presAssocID="{96068FDE-C800-4DEA-B54E-FF78C3276732}" presName="hierFlow" presStyleCnt="0"/>
      <dgm:spPr/>
    </dgm:pt>
    <dgm:pt modelId="{B94A50AE-3730-4CCE-9556-D11158A34CFD}" type="pres">
      <dgm:prSet presAssocID="{96068FDE-C800-4DEA-B54E-FF78C3276732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3CCB5DD5-72FD-475B-992F-54F86399E70E}" type="pres">
      <dgm:prSet presAssocID="{45E914FE-0B77-448D-B87F-B18D504DF8FF}" presName="Name14" presStyleCnt="0"/>
      <dgm:spPr/>
    </dgm:pt>
    <dgm:pt modelId="{B1B0832B-B6EF-4719-AB6A-0238C193133F}" type="pres">
      <dgm:prSet presAssocID="{45E914FE-0B77-448D-B87F-B18D504DF8FF}" presName="level1Shape" presStyleLbl="node0" presStyleIdx="0" presStyleCnt="1" custScaleX="367834" custScaleY="82144" custLinFactNeighborY="-42056">
        <dgm:presLayoutVars>
          <dgm:chPref val="3"/>
        </dgm:presLayoutVars>
      </dgm:prSet>
      <dgm:spPr/>
    </dgm:pt>
    <dgm:pt modelId="{FBDE5AD9-2D98-4B6F-947A-D7247A2817F6}" type="pres">
      <dgm:prSet presAssocID="{45E914FE-0B77-448D-B87F-B18D504DF8FF}" presName="hierChild2" presStyleCnt="0"/>
      <dgm:spPr/>
    </dgm:pt>
    <dgm:pt modelId="{1D8AC409-A719-49C8-9258-B4375ECC35EA}" type="pres">
      <dgm:prSet presAssocID="{3F90E38A-E541-4BEB-90DE-F5E942F0C3A5}" presName="Name19" presStyleLbl="parChTrans1D2" presStyleIdx="0" presStyleCnt="2"/>
      <dgm:spPr/>
    </dgm:pt>
    <dgm:pt modelId="{B310194C-58ED-49AD-B6B4-3FF6A7BAA983}" type="pres">
      <dgm:prSet presAssocID="{BA5A3D15-72B1-403A-96D5-D3CA438ADECD}" presName="Name21" presStyleCnt="0"/>
      <dgm:spPr/>
    </dgm:pt>
    <dgm:pt modelId="{18E9BACC-6A6D-491A-B379-243F0DF87188}" type="pres">
      <dgm:prSet presAssocID="{BA5A3D15-72B1-403A-96D5-D3CA438ADECD}" presName="level2Shape" presStyleLbl="node2" presStyleIdx="0" presStyleCnt="2" custScaleX="236526" custScaleY="119082"/>
      <dgm:spPr/>
    </dgm:pt>
    <dgm:pt modelId="{EA0168C9-FC80-4AC6-A4E4-535A81A81E18}" type="pres">
      <dgm:prSet presAssocID="{BA5A3D15-72B1-403A-96D5-D3CA438ADECD}" presName="hierChild3" presStyleCnt="0"/>
      <dgm:spPr/>
    </dgm:pt>
    <dgm:pt modelId="{AEC50AED-3165-4EC3-B755-EFCA4CBE021D}" type="pres">
      <dgm:prSet presAssocID="{28EADBFA-BF57-469A-B7A5-E3E7A1D22BC8}" presName="Name19" presStyleLbl="parChTrans1D3" presStyleIdx="0" presStyleCnt="4"/>
      <dgm:spPr/>
    </dgm:pt>
    <dgm:pt modelId="{AC909F3C-FDF9-4EB5-B143-96B1256FA362}" type="pres">
      <dgm:prSet presAssocID="{A626EC9D-5099-4FCB-AB3A-C53A0E461F56}" presName="Name21" presStyleCnt="0"/>
      <dgm:spPr/>
    </dgm:pt>
    <dgm:pt modelId="{8BF5EA74-B947-42C2-823C-39502878A2B5}" type="pres">
      <dgm:prSet presAssocID="{A626EC9D-5099-4FCB-AB3A-C53A0E461F56}" presName="level2Shape" presStyleLbl="node3" presStyleIdx="0" presStyleCnt="4" custScaleX="159484" custScaleY="109997"/>
      <dgm:spPr/>
    </dgm:pt>
    <dgm:pt modelId="{0338FC7C-E820-4DCB-B605-7D482856B728}" type="pres">
      <dgm:prSet presAssocID="{A626EC9D-5099-4FCB-AB3A-C53A0E461F56}" presName="hierChild3" presStyleCnt="0"/>
      <dgm:spPr/>
    </dgm:pt>
    <dgm:pt modelId="{E986249A-30B1-4D2C-AE8A-D034D5EA9B08}" type="pres">
      <dgm:prSet presAssocID="{B81C9148-C722-4ABF-9D9E-0615BF2A4F21}" presName="Name19" presStyleLbl="parChTrans1D4" presStyleIdx="0" presStyleCnt="4"/>
      <dgm:spPr/>
    </dgm:pt>
    <dgm:pt modelId="{96EFA1EE-012B-4D72-A39B-13827FA688DE}" type="pres">
      <dgm:prSet presAssocID="{6B55B70F-D24B-4F17-A008-C45AD7BDC17B}" presName="Name21" presStyleCnt="0"/>
      <dgm:spPr/>
    </dgm:pt>
    <dgm:pt modelId="{5BA0C77B-370C-4E81-B477-33446B7C77A1}" type="pres">
      <dgm:prSet presAssocID="{6B55B70F-D24B-4F17-A008-C45AD7BDC17B}" presName="level2Shape" presStyleLbl="node4" presStyleIdx="0" presStyleCnt="4" custScaleX="237113" custScaleY="354822"/>
      <dgm:spPr/>
    </dgm:pt>
    <dgm:pt modelId="{A7FFB477-5726-4D89-A7E4-E0D2EB93B86C}" type="pres">
      <dgm:prSet presAssocID="{6B55B70F-D24B-4F17-A008-C45AD7BDC17B}" presName="hierChild3" presStyleCnt="0"/>
      <dgm:spPr/>
    </dgm:pt>
    <dgm:pt modelId="{D260821C-B33F-427C-A707-6347BFD7F838}" type="pres">
      <dgm:prSet presAssocID="{4CA07076-EBD4-488F-A215-E89AAC7B3A6F}" presName="Name19" presStyleLbl="parChTrans1D3" presStyleIdx="1" presStyleCnt="4"/>
      <dgm:spPr/>
    </dgm:pt>
    <dgm:pt modelId="{FEBE33AA-ADF4-482F-B2EA-98F8DCA5EC8E}" type="pres">
      <dgm:prSet presAssocID="{D9EF98F2-EDB5-4F02-95B4-210632F7841E}" presName="Name21" presStyleCnt="0"/>
      <dgm:spPr/>
    </dgm:pt>
    <dgm:pt modelId="{508ACF8B-BF56-4738-B208-9387E1A5CA7F}" type="pres">
      <dgm:prSet presAssocID="{D9EF98F2-EDB5-4F02-95B4-210632F7841E}" presName="level2Shape" presStyleLbl="node3" presStyleIdx="1" presStyleCnt="4" custScaleX="159484" custScaleY="109997"/>
      <dgm:spPr/>
    </dgm:pt>
    <dgm:pt modelId="{D23C2DDC-6080-42EA-B028-700A4227DFA2}" type="pres">
      <dgm:prSet presAssocID="{D9EF98F2-EDB5-4F02-95B4-210632F7841E}" presName="hierChild3" presStyleCnt="0"/>
      <dgm:spPr/>
    </dgm:pt>
    <dgm:pt modelId="{D80BAFC1-724A-4645-8512-E518C39FA607}" type="pres">
      <dgm:prSet presAssocID="{65E01395-1848-4933-BD08-475472EB7822}" presName="Name19" presStyleLbl="parChTrans1D4" presStyleIdx="1" presStyleCnt="4"/>
      <dgm:spPr/>
    </dgm:pt>
    <dgm:pt modelId="{54EF6530-3515-43FA-8DFA-80B436787493}" type="pres">
      <dgm:prSet presAssocID="{07740D95-3DE5-4CCB-A788-F0F2E1B7A77E}" presName="Name21" presStyleCnt="0"/>
      <dgm:spPr/>
    </dgm:pt>
    <dgm:pt modelId="{E5938F83-86FD-40A0-A5BE-D16A740223EC}" type="pres">
      <dgm:prSet presAssocID="{07740D95-3DE5-4CCB-A788-F0F2E1B7A77E}" presName="level2Shape" presStyleLbl="node4" presStyleIdx="1" presStyleCnt="4" custScaleX="237113" custScaleY="354822"/>
      <dgm:spPr/>
    </dgm:pt>
    <dgm:pt modelId="{9950567F-EAF7-44BD-85C0-211D3EC3C2F1}" type="pres">
      <dgm:prSet presAssocID="{07740D95-3DE5-4CCB-A788-F0F2E1B7A77E}" presName="hierChild3" presStyleCnt="0"/>
      <dgm:spPr/>
    </dgm:pt>
    <dgm:pt modelId="{DF5F9FDF-13AD-4341-AAD0-F5DD476FE303}" type="pres">
      <dgm:prSet presAssocID="{2F2808B5-5169-4CE4-8C2E-1540E57CEDCB}" presName="Name19" presStyleLbl="parChTrans1D2" presStyleIdx="1" presStyleCnt="2"/>
      <dgm:spPr/>
    </dgm:pt>
    <dgm:pt modelId="{F0F6E35F-531E-4804-9E54-228AF9680DCE}" type="pres">
      <dgm:prSet presAssocID="{F4841393-D19E-44FB-9F3A-DD46ADD6072C}" presName="Name21" presStyleCnt="0"/>
      <dgm:spPr/>
    </dgm:pt>
    <dgm:pt modelId="{A996D228-D368-475A-837D-900FB79EC359}" type="pres">
      <dgm:prSet presAssocID="{F4841393-D19E-44FB-9F3A-DD46ADD6072C}" presName="level2Shape" presStyleLbl="node2" presStyleIdx="1" presStyleCnt="2" custScaleX="236526" custScaleY="119082"/>
      <dgm:spPr/>
    </dgm:pt>
    <dgm:pt modelId="{6226EC41-4966-41ED-ACF3-475BC1485F1C}" type="pres">
      <dgm:prSet presAssocID="{F4841393-D19E-44FB-9F3A-DD46ADD6072C}" presName="hierChild3" presStyleCnt="0"/>
      <dgm:spPr/>
    </dgm:pt>
    <dgm:pt modelId="{2E2C0772-0970-43BF-A254-28EB0E445F3F}" type="pres">
      <dgm:prSet presAssocID="{F1CC38B0-29CF-46A8-8088-E24CF86ACFED}" presName="Name19" presStyleLbl="parChTrans1D3" presStyleIdx="2" presStyleCnt="4"/>
      <dgm:spPr/>
    </dgm:pt>
    <dgm:pt modelId="{15F1321B-9609-4B87-9B68-B0B899621C59}" type="pres">
      <dgm:prSet presAssocID="{F9CA4788-7D4D-4342-A67E-D5A5279CA7DD}" presName="Name21" presStyleCnt="0"/>
      <dgm:spPr/>
    </dgm:pt>
    <dgm:pt modelId="{451D770C-BF3F-480E-A3D0-F1FBDD2247E7}" type="pres">
      <dgm:prSet presAssocID="{F9CA4788-7D4D-4342-A67E-D5A5279CA7DD}" presName="level2Shape" presStyleLbl="node3" presStyleIdx="2" presStyleCnt="4" custScaleX="159484" custScaleY="109997"/>
      <dgm:spPr/>
    </dgm:pt>
    <dgm:pt modelId="{D0A293AA-122C-4993-AD18-829196CD2C63}" type="pres">
      <dgm:prSet presAssocID="{F9CA4788-7D4D-4342-A67E-D5A5279CA7DD}" presName="hierChild3" presStyleCnt="0"/>
      <dgm:spPr/>
    </dgm:pt>
    <dgm:pt modelId="{8C487E4B-726C-48A4-93DE-D135E270E6B6}" type="pres">
      <dgm:prSet presAssocID="{61153596-50E4-487C-BC30-96B0F1D0C95D}" presName="Name19" presStyleLbl="parChTrans1D4" presStyleIdx="2" presStyleCnt="4"/>
      <dgm:spPr/>
    </dgm:pt>
    <dgm:pt modelId="{DB30A4D5-1797-462C-8FD9-4E8957370D5B}" type="pres">
      <dgm:prSet presAssocID="{0D0CF86B-8998-4D8D-90BC-4725BCCD96E2}" presName="Name21" presStyleCnt="0"/>
      <dgm:spPr/>
    </dgm:pt>
    <dgm:pt modelId="{AD3FEECB-B937-4211-8878-F7C718AC907D}" type="pres">
      <dgm:prSet presAssocID="{0D0CF86B-8998-4D8D-90BC-4725BCCD96E2}" presName="level2Shape" presStyleLbl="node4" presStyleIdx="2" presStyleCnt="4" custScaleX="215692" custScaleY="354822"/>
      <dgm:spPr>
        <a:xfrm>
          <a:off x="4278790" y="2971816"/>
          <a:ext cx="2160000" cy="1547262"/>
        </a:xfrm>
        <a:prstGeom prst="roundRect">
          <a:avLst>
            <a:gd name="adj" fmla="val 10000"/>
          </a:avLst>
        </a:prstGeom>
      </dgm:spPr>
    </dgm:pt>
    <dgm:pt modelId="{56D3E8B2-A3C8-46BA-BE3F-BBAC63AA3C08}" type="pres">
      <dgm:prSet presAssocID="{0D0CF86B-8998-4D8D-90BC-4725BCCD96E2}" presName="hierChild3" presStyleCnt="0"/>
      <dgm:spPr/>
    </dgm:pt>
    <dgm:pt modelId="{62CBA11D-9BB4-4EF1-A8A8-200CC4F09D74}" type="pres">
      <dgm:prSet presAssocID="{BFF6BFFB-7366-4DEF-B7D2-75DA10B2AE34}" presName="Name19" presStyleLbl="parChTrans1D3" presStyleIdx="3" presStyleCnt="4"/>
      <dgm:spPr/>
    </dgm:pt>
    <dgm:pt modelId="{29572770-A16B-41DE-A5BD-53F545055A8F}" type="pres">
      <dgm:prSet presAssocID="{D9623EA8-A12A-4CC2-AC54-9B72E412DA61}" presName="Name21" presStyleCnt="0"/>
      <dgm:spPr/>
    </dgm:pt>
    <dgm:pt modelId="{49C0B25B-44B0-493C-97D1-AF50AC6B5BB4}" type="pres">
      <dgm:prSet presAssocID="{D9623EA8-A12A-4CC2-AC54-9B72E412DA61}" presName="level2Shape" presStyleLbl="node3" presStyleIdx="3" presStyleCnt="4" custScaleX="159484" custScaleY="109997"/>
      <dgm:spPr/>
    </dgm:pt>
    <dgm:pt modelId="{8872DB3E-EBA2-4A8A-9238-1F9BC87250A9}" type="pres">
      <dgm:prSet presAssocID="{D9623EA8-A12A-4CC2-AC54-9B72E412DA61}" presName="hierChild3" presStyleCnt="0"/>
      <dgm:spPr/>
    </dgm:pt>
    <dgm:pt modelId="{FC7ABC18-26E4-4E57-9844-D47D7E35C2B7}" type="pres">
      <dgm:prSet presAssocID="{8981104B-4B52-4779-B830-920D34EBE78B}" presName="Name19" presStyleLbl="parChTrans1D4" presStyleIdx="3" presStyleCnt="4"/>
      <dgm:spPr/>
    </dgm:pt>
    <dgm:pt modelId="{64D1904D-C1B6-420C-92DF-87DF401777A2}" type="pres">
      <dgm:prSet presAssocID="{E2BF5F2C-74E9-4277-97A3-C87671B6CDFF}" presName="Name21" presStyleCnt="0"/>
      <dgm:spPr/>
    </dgm:pt>
    <dgm:pt modelId="{F27D6D1D-4D48-48E5-90AC-E5D82B39CFE8}" type="pres">
      <dgm:prSet presAssocID="{E2BF5F2C-74E9-4277-97A3-C87671B6CDFF}" presName="level2Shape" presStyleLbl="node4" presStyleIdx="3" presStyleCnt="4" custScaleX="245260" custScaleY="354976" custLinFactNeighborX="341" custLinFactNeighborY="1067"/>
      <dgm:spPr>
        <a:xfrm>
          <a:off x="6720484" y="2971816"/>
          <a:ext cx="938975" cy="1306747"/>
        </a:xfrm>
        <a:prstGeom prst="roundRect">
          <a:avLst>
            <a:gd name="adj" fmla="val 10000"/>
          </a:avLst>
        </a:prstGeom>
      </dgm:spPr>
    </dgm:pt>
    <dgm:pt modelId="{6A679D39-6028-4219-83DA-DD8380D152D6}" type="pres">
      <dgm:prSet presAssocID="{E2BF5F2C-74E9-4277-97A3-C87671B6CDFF}" presName="hierChild3" presStyleCnt="0"/>
      <dgm:spPr/>
    </dgm:pt>
    <dgm:pt modelId="{6A14F718-D367-4F6B-BAEC-01AD2446F43D}" type="pres">
      <dgm:prSet presAssocID="{96068FDE-C800-4DEA-B54E-FF78C3276732}" presName="bgShapesFlow" presStyleCnt="0"/>
      <dgm:spPr/>
    </dgm:pt>
  </dgm:ptLst>
  <dgm:cxnLst>
    <dgm:cxn modelId="{EB661100-89D3-4AA9-AF03-BD77499908C1}" type="presOf" srcId="{BFF6BFFB-7366-4DEF-B7D2-75DA10B2AE34}" destId="{62CBA11D-9BB4-4EF1-A8A8-200CC4F09D74}" srcOrd="0" destOrd="0" presId="urn:microsoft.com/office/officeart/2005/8/layout/hierarchy6"/>
    <dgm:cxn modelId="{C0264904-44D8-4FEF-9245-0E4B5EFB675F}" type="presOf" srcId="{2F2808B5-5169-4CE4-8C2E-1540E57CEDCB}" destId="{DF5F9FDF-13AD-4341-AAD0-F5DD476FE303}" srcOrd="0" destOrd="0" presId="urn:microsoft.com/office/officeart/2005/8/layout/hierarchy6"/>
    <dgm:cxn modelId="{B361700F-82C5-46D0-95CB-4B1750E49471}" srcId="{F4841393-D19E-44FB-9F3A-DD46ADD6072C}" destId="{F9CA4788-7D4D-4342-A67E-D5A5279CA7DD}" srcOrd="0" destOrd="0" parTransId="{F1CC38B0-29CF-46A8-8088-E24CF86ACFED}" sibTransId="{D762FB21-C6A5-4E65-8F92-0D40F8EECB31}"/>
    <dgm:cxn modelId="{A043E314-5510-4743-B30A-9D2271DF72E7}" type="presOf" srcId="{E2BF5F2C-74E9-4277-97A3-C87671B6CDFF}" destId="{F27D6D1D-4D48-48E5-90AC-E5D82B39CFE8}" srcOrd="0" destOrd="0" presId="urn:microsoft.com/office/officeart/2005/8/layout/hierarchy6"/>
    <dgm:cxn modelId="{5E83A319-D47F-4437-B753-2480C72176C0}" srcId="{D9EF98F2-EDB5-4F02-95B4-210632F7841E}" destId="{07740D95-3DE5-4CCB-A788-F0F2E1B7A77E}" srcOrd="0" destOrd="0" parTransId="{65E01395-1848-4933-BD08-475472EB7822}" sibTransId="{EC50BAD7-0C87-47D8-8616-1CA1297EC338}"/>
    <dgm:cxn modelId="{18FBD21B-028B-4576-A9CA-1C129907DE17}" type="presOf" srcId="{A626EC9D-5099-4FCB-AB3A-C53A0E461F56}" destId="{8BF5EA74-B947-42C2-823C-39502878A2B5}" srcOrd="0" destOrd="0" presId="urn:microsoft.com/office/officeart/2005/8/layout/hierarchy6"/>
    <dgm:cxn modelId="{D1B8651C-38D6-4B63-A524-2FD956A9785F}" type="presOf" srcId="{BA5A3D15-72B1-403A-96D5-D3CA438ADECD}" destId="{18E9BACC-6A6D-491A-B379-243F0DF87188}" srcOrd="0" destOrd="0" presId="urn:microsoft.com/office/officeart/2005/8/layout/hierarchy6"/>
    <dgm:cxn modelId="{FF6C2425-5D91-4E71-8F7C-B929AE625102}" type="presOf" srcId="{D9EF98F2-EDB5-4F02-95B4-210632F7841E}" destId="{508ACF8B-BF56-4738-B208-9387E1A5CA7F}" srcOrd="0" destOrd="0" presId="urn:microsoft.com/office/officeart/2005/8/layout/hierarchy6"/>
    <dgm:cxn modelId="{6DB6B42B-0FD4-4051-A666-A4DDF347AE4A}" type="presOf" srcId="{07740D95-3DE5-4CCB-A788-F0F2E1B7A77E}" destId="{E5938F83-86FD-40A0-A5BE-D16A740223EC}" srcOrd="0" destOrd="0" presId="urn:microsoft.com/office/officeart/2005/8/layout/hierarchy6"/>
    <dgm:cxn modelId="{FFF9302F-823C-49EC-AA96-31E3B0668EDA}" type="presOf" srcId="{4CA07076-EBD4-488F-A215-E89AAC7B3A6F}" destId="{D260821C-B33F-427C-A707-6347BFD7F838}" srcOrd="0" destOrd="0" presId="urn:microsoft.com/office/officeart/2005/8/layout/hierarchy6"/>
    <dgm:cxn modelId="{B653F73A-1885-4171-A369-8CC30DC216B9}" type="presOf" srcId="{6B55B70F-D24B-4F17-A008-C45AD7BDC17B}" destId="{5BA0C77B-370C-4E81-B477-33446B7C77A1}" srcOrd="0" destOrd="0" presId="urn:microsoft.com/office/officeart/2005/8/layout/hierarchy6"/>
    <dgm:cxn modelId="{34717E3E-7A53-47B0-B7BF-80B0FCABE881}" type="presOf" srcId="{D9623EA8-A12A-4CC2-AC54-9B72E412DA61}" destId="{49C0B25B-44B0-493C-97D1-AF50AC6B5BB4}" srcOrd="0" destOrd="0" presId="urn:microsoft.com/office/officeart/2005/8/layout/hierarchy6"/>
    <dgm:cxn modelId="{E3CE425E-886A-4603-940F-5CB9208CA87A}" srcId="{45E914FE-0B77-448D-B87F-B18D504DF8FF}" destId="{BA5A3D15-72B1-403A-96D5-D3CA438ADECD}" srcOrd="0" destOrd="0" parTransId="{3F90E38A-E541-4BEB-90DE-F5E942F0C3A5}" sibTransId="{FD256846-028B-4066-9757-FDF03EE23A80}"/>
    <dgm:cxn modelId="{6B36A260-A21A-4129-9491-C51D83DC2AAD}" srcId="{BA5A3D15-72B1-403A-96D5-D3CA438ADECD}" destId="{A626EC9D-5099-4FCB-AB3A-C53A0E461F56}" srcOrd="0" destOrd="0" parTransId="{28EADBFA-BF57-469A-B7A5-E3E7A1D22BC8}" sibTransId="{36CFADBC-E8B8-4919-B762-AAE7A6F88CC0}"/>
    <dgm:cxn modelId="{F7680142-F17C-4728-B965-1E82EB264BEE}" type="presOf" srcId="{65E01395-1848-4933-BD08-475472EB7822}" destId="{D80BAFC1-724A-4645-8512-E518C39FA607}" srcOrd="0" destOrd="0" presId="urn:microsoft.com/office/officeart/2005/8/layout/hierarchy6"/>
    <dgm:cxn modelId="{26221D64-B80F-4153-A7EA-19B293803EE1}" type="presOf" srcId="{F1CC38B0-29CF-46A8-8088-E24CF86ACFED}" destId="{2E2C0772-0970-43BF-A254-28EB0E445F3F}" srcOrd="0" destOrd="0" presId="urn:microsoft.com/office/officeart/2005/8/layout/hierarchy6"/>
    <dgm:cxn modelId="{C3D5BA6E-AA70-476F-AFE3-FC3EEE026730}" srcId="{F4841393-D19E-44FB-9F3A-DD46ADD6072C}" destId="{D9623EA8-A12A-4CC2-AC54-9B72E412DA61}" srcOrd="1" destOrd="0" parTransId="{BFF6BFFB-7366-4DEF-B7D2-75DA10B2AE34}" sibTransId="{92A983F4-5B24-4EFC-A2CE-203E123221EC}"/>
    <dgm:cxn modelId="{96CEAD81-9190-4CB9-9720-9BBC23C36423}" type="presOf" srcId="{3F90E38A-E541-4BEB-90DE-F5E942F0C3A5}" destId="{1D8AC409-A719-49C8-9258-B4375ECC35EA}" srcOrd="0" destOrd="0" presId="urn:microsoft.com/office/officeart/2005/8/layout/hierarchy6"/>
    <dgm:cxn modelId="{D7E2DF9A-9F80-4765-8FA4-6442057C0126}" type="presOf" srcId="{B81C9148-C722-4ABF-9D9E-0615BF2A4F21}" destId="{E986249A-30B1-4D2C-AE8A-D034D5EA9B08}" srcOrd="0" destOrd="0" presId="urn:microsoft.com/office/officeart/2005/8/layout/hierarchy6"/>
    <dgm:cxn modelId="{C0DF109F-9F1D-4AA3-BFAD-F3109FC178E8}" srcId="{D9623EA8-A12A-4CC2-AC54-9B72E412DA61}" destId="{E2BF5F2C-74E9-4277-97A3-C87671B6CDFF}" srcOrd="0" destOrd="0" parTransId="{8981104B-4B52-4779-B830-920D34EBE78B}" sibTransId="{F1FFE403-F866-43B9-AF09-08341E7D64BA}"/>
    <dgm:cxn modelId="{B70CEB9F-2E56-4249-BD19-1A0EE7BF4A04}" type="presOf" srcId="{45E914FE-0B77-448D-B87F-B18D504DF8FF}" destId="{B1B0832B-B6EF-4719-AB6A-0238C193133F}" srcOrd="0" destOrd="0" presId="urn:microsoft.com/office/officeart/2005/8/layout/hierarchy6"/>
    <dgm:cxn modelId="{336FF1A1-5C04-4D8B-899C-774F57FE21B0}" type="presOf" srcId="{61153596-50E4-487C-BC30-96B0F1D0C95D}" destId="{8C487E4B-726C-48A4-93DE-D135E270E6B6}" srcOrd="0" destOrd="0" presId="urn:microsoft.com/office/officeart/2005/8/layout/hierarchy6"/>
    <dgm:cxn modelId="{006D98B4-CC4D-44F5-B105-8008C70C4773}" type="presOf" srcId="{F4841393-D19E-44FB-9F3A-DD46ADD6072C}" destId="{A996D228-D368-475A-837D-900FB79EC359}" srcOrd="0" destOrd="0" presId="urn:microsoft.com/office/officeart/2005/8/layout/hierarchy6"/>
    <dgm:cxn modelId="{D82923C5-B92E-4AC5-9365-0FFB1316FDF9}" type="presOf" srcId="{8981104B-4B52-4779-B830-920D34EBE78B}" destId="{FC7ABC18-26E4-4E57-9844-D47D7E35C2B7}" srcOrd="0" destOrd="0" presId="urn:microsoft.com/office/officeart/2005/8/layout/hierarchy6"/>
    <dgm:cxn modelId="{9C301BDD-10B5-4562-B36C-BBBB1DF174EA}" srcId="{A626EC9D-5099-4FCB-AB3A-C53A0E461F56}" destId="{6B55B70F-D24B-4F17-A008-C45AD7BDC17B}" srcOrd="0" destOrd="0" parTransId="{B81C9148-C722-4ABF-9D9E-0615BF2A4F21}" sibTransId="{85BDD9A6-F5CF-45F6-AC14-5FEF15371021}"/>
    <dgm:cxn modelId="{256F5FDE-770D-4B5B-8CA6-475A26C3BA5D}" srcId="{96068FDE-C800-4DEA-B54E-FF78C3276732}" destId="{45E914FE-0B77-448D-B87F-B18D504DF8FF}" srcOrd="0" destOrd="0" parTransId="{AC84B2F8-8688-4897-AB8C-325163B1A358}" sibTransId="{17CF98B5-1650-43EB-B992-F5C03BB7EF94}"/>
    <dgm:cxn modelId="{B9C32BE2-25D3-4E1B-8949-E13EABD38F50}" srcId="{F9CA4788-7D4D-4342-A67E-D5A5279CA7DD}" destId="{0D0CF86B-8998-4D8D-90BC-4725BCCD96E2}" srcOrd="0" destOrd="0" parTransId="{61153596-50E4-487C-BC30-96B0F1D0C95D}" sibTransId="{D7D48B3A-CB0F-4245-8DF2-F554D1A79B95}"/>
    <dgm:cxn modelId="{AC61ADE7-9334-4AB8-804F-82366F5B1DF8}" type="presOf" srcId="{96068FDE-C800-4DEA-B54E-FF78C3276732}" destId="{B5E87449-2738-4511-B96C-7E23E421434F}" srcOrd="0" destOrd="0" presId="urn:microsoft.com/office/officeart/2005/8/layout/hierarchy6"/>
    <dgm:cxn modelId="{E25D56ED-B352-4ACB-BE98-9848F8998B76}" srcId="{45E914FE-0B77-448D-B87F-B18D504DF8FF}" destId="{F4841393-D19E-44FB-9F3A-DD46ADD6072C}" srcOrd="1" destOrd="0" parTransId="{2F2808B5-5169-4CE4-8C2E-1540E57CEDCB}" sibTransId="{716DF8D4-58CA-41F0-B53F-9B03C77B5ED3}"/>
    <dgm:cxn modelId="{BE785AF6-7A1B-44CD-9967-F45FAA9996A0}" type="presOf" srcId="{0D0CF86B-8998-4D8D-90BC-4725BCCD96E2}" destId="{AD3FEECB-B937-4211-8878-F7C718AC907D}" srcOrd="0" destOrd="0" presId="urn:microsoft.com/office/officeart/2005/8/layout/hierarchy6"/>
    <dgm:cxn modelId="{2A78A9F6-210F-4621-9B7F-1EB1DF27ACD4}" type="presOf" srcId="{28EADBFA-BF57-469A-B7A5-E3E7A1D22BC8}" destId="{AEC50AED-3165-4EC3-B755-EFCA4CBE021D}" srcOrd="0" destOrd="0" presId="urn:microsoft.com/office/officeart/2005/8/layout/hierarchy6"/>
    <dgm:cxn modelId="{5E066BF8-0A41-4288-ABC1-975C45C32EFE}" srcId="{BA5A3D15-72B1-403A-96D5-D3CA438ADECD}" destId="{D9EF98F2-EDB5-4F02-95B4-210632F7841E}" srcOrd="1" destOrd="0" parTransId="{4CA07076-EBD4-488F-A215-E89AAC7B3A6F}" sibTransId="{BAF9A728-DE84-454E-AF6E-BE7D95392724}"/>
    <dgm:cxn modelId="{DB40BAF9-E9E6-4700-A68B-B19DB01879F4}" type="presOf" srcId="{F9CA4788-7D4D-4342-A67E-D5A5279CA7DD}" destId="{451D770C-BF3F-480E-A3D0-F1FBDD2247E7}" srcOrd="0" destOrd="0" presId="urn:microsoft.com/office/officeart/2005/8/layout/hierarchy6"/>
    <dgm:cxn modelId="{29A90318-DBFB-45E5-A369-C9967B892163}" type="presParOf" srcId="{B5E87449-2738-4511-B96C-7E23E421434F}" destId="{8198258F-F352-428E-B989-34F009A06F7C}" srcOrd="0" destOrd="0" presId="urn:microsoft.com/office/officeart/2005/8/layout/hierarchy6"/>
    <dgm:cxn modelId="{3C7102ED-E629-4998-9931-57515BE7FCB2}" type="presParOf" srcId="{8198258F-F352-428E-B989-34F009A06F7C}" destId="{B94A50AE-3730-4CCE-9556-D11158A34CFD}" srcOrd="0" destOrd="0" presId="urn:microsoft.com/office/officeart/2005/8/layout/hierarchy6"/>
    <dgm:cxn modelId="{AFEC7E41-D4DF-46D1-8085-B4047083363B}" type="presParOf" srcId="{B94A50AE-3730-4CCE-9556-D11158A34CFD}" destId="{3CCB5DD5-72FD-475B-992F-54F86399E70E}" srcOrd="0" destOrd="0" presId="urn:microsoft.com/office/officeart/2005/8/layout/hierarchy6"/>
    <dgm:cxn modelId="{D32D0FF0-38F0-47ED-BD7A-919BFAC3479E}" type="presParOf" srcId="{3CCB5DD5-72FD-475B-992F-54F86399E70E}" destId="{B1B0832B-B6EF-4719-AB6A-0238C193133F}" srcOrd="0" destOrd="0" presId="urn:microsoft.com/office/officeart/2005/8/layout/hierarchy6"/>
    <dgm:cxn modelId="{F876EA1A-682E-4935-8AAB-4205C4C664F7}" type="presParOf" srcId="{3CCB5DD5-72FD-475B-992F-54F86399E70E}" destId="{FBDE5AD9-2D98-4B6F-947A-D7247A2817F6}" srcOrd="1" destOrd="0" presId="urn:microsoft.com/office/officeart/2005/8/layout/hierarchy6"/>
    <dgm:cxn modelId="{581D3DEE-92A8-497B-8110-07C58D1B9654}" type="presParOf" srcId="{FBDE5AD9-2D98-4B6F-947A-D7247A2817F6}" destId="{1D8AC409-A719-49C8-9258-B4375ECC35EA}" srcOrd="0" destOrd="0" presId="urn:microsoft.com/office/officeart/2005/8/layout/hierarchy6"/>
    <dgm:cxn modelId="{2E513F8D-089D-453E-A4DE-9AA69ECAA2F6}" type="presParOf" srcId="{FBDE5AD9-2D98-4B6F-947A-D7247A2817F6}" destId="{B310194C-58ED-49AD-B6B4-3FF6A7BAA983}" srcOrd="1" destOrd="0" presId="urn:microsoft.com/office/officeart/2005/8/layout/hierarchy6"/>
    <dgm:cxn modelId="{D695101F-E1F6-48EA-99D7-C3E7083A7EC0}" type="presParOf" srcId="{B310194C-58ED-49AD-B6B4-3FF6A7BAA983}" destId="{18E9BACC-6A6D-491A-B379-243F0DF87188}" srcOrd="0" destOrd="0" presId="urn:microsoft.com/office/officeart/2005/8/layout/hierarchy6"/>
    <dgm:cxn modelId="{BB4096C0-4350-4FB5-8E33-689AEF8A4CED}" type="presParOf" srcId="{B310194C-58ED-49AD-B6B4-3FF6A7BAA983}" destId="{EA0168C9-FC80-4AC6-A4E4-535A81A81E18}" srcOrd="1" destOrd="0" presId="urn:microsoft.com/office/officeart/2005/8/layout/hierarchy6"/>
    <dgm:cxn modelId="{BD7FA1FC-CCF4-47BA-B3B4-C49D33AE8FBA}" type="presParOf" srcId="{EA0168C9-FC80-4AC6-A4E4-535A81A81E18}" destId="{AEC50AED-3165-4EC3-B755-EFCA4CBE021D}" srcOrd="0" destOrd="0" presId="urn:microsoft.com/office/officeart/2005/8/layout/hierarchy6"/>
    <dgm:cxn modelId="{8BF83EBC-EF26-4140-8B49-367C4A5109FE}" type="presParOf" srcId="{EA0168C9-FC80-4AC6-A4E4-535A81A81E18}" destId="{AC909F3C-FDF9-4EB5-B143-96B1256FA362}" srcOrd="1" destOrd="0" presId="urn:microsoft.com/office/officeart/2005/8/layout/hierarchy6"/>
    <dgm:cxn modelId="{51D24B05-0635-4542-9CF1-423D9CA01179}" type="presParOf" srcId="{AC909F3C-FDF9-4EB5-B143-96B1256FA362}" destId="{8BF5EA74-B947-42C2-823C-39502878A2B5}" srcOrd="0" destOrd="0" presId="urn:microsoft.com/office/officeart/2005/8/layout/hierarchy6"/>
    <dgm:cxn modelId="{E2ABC3E4-6C6F-4D17-8EA3-39700554761C}" type="presParOf" srcId="{AC909F3C-FDF9-4EB5-B143-96B1256FA362}" destId="{0338FC7C-E820-4DCB-B605-7D482856B728}" srcOrd="1" destOrd="0" presId="urn:microsoft.com/office/officeart/2005/8/layout/hierarchy6"/>
    <dgm:cxn modelId="{123F1C73-B4AC-4931-A17F-AD93B2EF918C}" type="presParOf" srcId="{0338FC7C-E820-4DCB-B605-7D482856B728}" destId="{E986249A-30B1-4D2C-AE8A-D034D5EA9B08}" srcOrd="0" destOrd="0" presId="urn:microsoft.com/office/officeart/2005/8/layout/hierarchy6"/>
    <dgm:cxn modelId="{A85E4E3F-71DC-490B-B911-449A0A804586}" type="presParOf" srcId="{0338FC7C-E820-4DCB-B605-7D482856B728}" destId="{96EFA1EE-012B-4D72-A39B-13827FA688DE}" srcOrd="1" destOrd="0" presId="urn:microsoft.com/office/officeart/2005/8/layout/hierarchy6"/>
    <dgm:cxn modelId="{27BC7F7A-F122-4DD2-BDB9-7DAFACAEB71E}" type="presParOf" srcId="{96EFA1EE-012B-4D72-A39B-13827FA688DE}" destId="{5BA0C77B-370C-4E81-B477-33446B7C77A1}" srcOrd="0" destOrd="0" presId="urn:microsoft.com/office/officeart/2005/8/layout/hierarchy6"/>
    <dgm:cxn modelId="{74AE8D6A-E3D8-45D4-9060-0E263D3820D7}" type="presParOf" srcId="{96EFA1EE-012B-4D72-A39B-13827FA688DE}" destId="{A7FFB477-5726-4D89-A7E4-E0D2EB93B86C}" srcOrd="1" destOrd="0" presId="urn:microsoft.com/office/officeart/2005/8/layout/hierarchy6"/>
    <dgm:cxn modelId="{D7FEEDF8-115B-4791-874A-FF57D2D9C3FD}" type="presParOf" srcId="{EA0168C9-FC80-4AC6-A4E4-535A81A81E18}" destId="{D260821C-B33F-427C-A707-6347BFD7F838}" srcOrd="2" destOrd="0" presId="urn:microsoft.com/office/officeart/2005/8/layout/hierarchy6"/>
    <dgm:cxn modelId="{85F9C045-A367-455D-86E8-7921462866EC}" type="presParOf" srcId="{EA0168C9-FC80-4AC6-A4E4-535A81A81E18}" destId="{FEBE33AA-ADF4-482F-B2EA-98F8DCA5EC8E}" srcOrd="3" destOrd="0" presId="urn:microsoft.com/office/officeart/2005/8/layout/hierarchy6"/>
    <dgm:cxn modelId="{B928805D-4B26-47D4-9D50-4641C591BE30}" type="presParOf" srcId="{FEBE33AA-ADF4-482F-B2EA-98F8DCA5EC8E}" destId="{508ACF8B-BF56-4738-B208-9387E1A5CA7F}" srcOrd="0" destOrd="0" presId="urn:microsoft.com/office/officeart/2005/8/layout/hierarchy6"/>
    <dgm:cxn modelId="{180A5B95-14A0-4ECC-96B8-3404FABCDB86}" type="presParOf" srcId="{FEBE33AA-ADF4-482F-B2EA-98F8DCA5EC8E}" destId="{D23C2DDC-6080-42EA-B028-700A4227DFA2}" srcOrd="1" destOrd="0" presId="urn:microsoft.com/office/officeart/2005/8/layout/hierarchy6"/>
    <dgm:cxn modelId="{7DA5DC4F-F21F-4D82-B590-F543291364EA}" type="presParOf" srcId="{D23C2DDC-6080-42EA-B028-700A4227DFA2}" destId="{D80BAFC1-724A-4645-8512-E518C39FA607}" srcOrd="0" destOrd="0" presId="urn:microsoft.com/office/officeart/2005/8/layout/hierarchy6"/>
    <dgm:cxn modelId="{C3FFA7FF-97DB-4883-9C33-8A5B4C677A10}" type="presParOf" srcId="{D23C2DDC-6080-42EA-B028-700A4227DFA2}" destId="{54EF6530-3515-43FA-8DFA-80B436787493}" srcOrd="1" destOrd="0" presId="urn:microsoft.com/office/officeart/2005/8/layout/hierarchy6"/>
    <dgm:cxn modelId="{F65A961B-541B-449A-8842-7748D85AA48D}" type="presParOf" srcId="{54EF6530-3515-43FA-8DFA-80B436787493}" destId="{E5938F83-86FD-40A0-A5BE-D16A740223EC}" srcOrd="0" destOrd="0" presId="urn:microsoft.com/office/officeart/2005/8/layout/hierarchy6"/>
    <dgm:cxn modelId="{45E2AD17-4D2B-49BE-93E9-A56A0EE2EF15}" type="presParOf" srcId="{54EF6530-3515-43FA-8DFA-80B436787493}" destId="{9950567F-EAF7-44BD-85C0-211D3EC3C2F1}" srcOrd="1" destOrd="0" presId="urn:microsoft.com/office/officeart/2005/8/layout/hierarchy6"/>
    <dgm:cxn modelId="{8E0FDD80-71AB-43EE-AF7A-9696F645B48B}" type="presParOf" srcId="{FBDE5AD9-2D98-4B6F-947A-D7247A2817F6}" destId="{DF5F9FDF-13AD-4341-AAD0-F5DD476FE303}" srcOrd="2" destOrd="0" presId="urn:microsoft.com/office/officeart/2005/8/layout/hierarchy6"/>
    <dgm:cxn modelId="{ABDE06BB-44B8-4634-A5E6-7320296DD8A1}" type="presParOf" srcId="{FBDE5AD9-2D98-4B6F-947A-D7247A2817F6}" destId="{F0F6E35F-531E-4804-9E54-228AF9680DCE}" srcOrd="3" destOrd="0" presId="urn:microsoft.com/office/officeart/2005/8/layout/hierarchy6"/>
    <dgm:cxn modelId="{18333EAA-FE39-4DB0-BC73-8A14D927EEB2}" type="presParOf" srcId="{F0F6E35F-531E-4804-9E54-228AF9680DCE}" destId="{A996D228-D368-475A-837D-900FB79EC359}" srcOrd="0" destOrd="0" presId="urn:microsoft.com/office/officeart/2005/8/layout/hierarchy6"/>
    <dgm:cxn modelId="{CBE65253-34F9-40F5-9133-B1B2A788A0EB}" type="presParOf" srcId="{F0F6E35F-531E-4804-9E54-228AF9680DCE}" destId="{6226EC41-4966-41ED-ACF3-475BC1485F1C}" srcOrd="1" destOrd="0" presId="urn:microsoft.com/office/officeart/2005/8/layout/hierarchy6"/>
    <dgm:cxn modelId="{1EC414FA-AB4B-4F4D-AE67-C5EDB8E1D505}" type="presParOf" srcId="{6226EC41-4966-41ED-ACF3-475BC1485F1C}" destId="{2E2C0772-0970-43BF-A254-28EB0E445F3F}" srcOrd="0" destOrd="0" presId="urn:microsoft.com/office/officeart/2005/8/layout/hierarchy6"/>
    <dgm:cxn modelId="{C6E287C0-7941-4022-8B11-546A9D7279D1}" type="presParOf" srcId="{6226EC41-4966-41ED-ACF3-475BC1485F1C}" destId="{15F1321B-9609-4B87-9B68-B0B899621C59}" srcOrd="1" destOrd="0" presId="urn:microsoft.com/office/officeart/2005/8/layout/hierarchy6"/>
    <dgm:cxn modelId="{31CD189E-25C6-42B5-9F5E-084C2EDA381B}" type="presParOf" srcId="{15F1321B-9609-4B87-9B68-B0B899621C59}" destId="{451D770C-BF3F-480E-A3D0-F1FBDD2247E7}" srcOrd="0" destOrd="0" presId="urn:microsoft.com/office/officeart/2005/8/layout/hierarchy6"/>
    <dgm:cxn modelId="{86A74C51-ADD9-4AD4-933F-B348F9C2E3A5}" type="presParOf" srcId="{15F1321B-9609-4B87-9B68-B0B899621C59}" destId="{D0A293AA-122C-4993-AD18-829196CD2C63}" srcOrd="1" destOrd="0" presId="urn:microsoft.com/office/officeart/2005/8/layout/hierarchy6"/>
    <dgm:cxn modelId="{1310FB2C-108B-444C-9A6D-5D8DDD979DD7}" type="presParOf" srcId="{D0A293AA-122C-4993-AD18-829196CD2C63}" destId="{8C487E4B-726C-48A4-93DE-D135E270E6B6}" srcOrd="0" destOrd="0" presId="urn:microsoft.com/office/officeart/2005/8/layout/hierarchy6"/>
    <dgm:cxn modelId="{A136A682-448E-4997-B9D0-7F71C6FBA4E4}" type="presParOf" srcId="{D0A293AA-122C-4993-AD18-829196CD2C63}" destId="{DB30A4D5-1797-462C-8FD9-4E8957370D5B}" srcOrd="1" destOrd="0" presId="urn:microsoft.com/office/officeart/2005/8/layout/hierarchy6"/>
    <dgm:cxn modelId="{BBF18C06-80BB-48E7-AAFF-74F94D48C9CD}" type="presParOf" srcId="{DB30A4D5-1797-462C-8FD9-4E8957370D5B}" destId="{AD3FEECB-B937-4211-8878-F7C718AC907D}" srcOrd="0" destOrd="0" presId="urn:microsoft.com/office/officeart/2005/8/layout/hierarchy6"/>
    <dgm:cxn modelId="{7DCF54C2-9B3D-4094-908F-C599F37F0243}" type="presParOf" srcId="{DB30A4D5-1797-462C-8FD9-4E8957370D5B}" destId="{56D3E8B2-A3C8-46BA-BE3F-BBAC63AA3C08}" srcOrd="1" destOrd="0" presId="urn:microsoft.com/office/officeart/2005/8/layout/hierarchy6"/>
    <dgm:cxn modelId="{6A6B5FC4-9174-40B5-8AE1-8199E086C10A}" type="presParOf" srcId="{6226EC41-4966-41ED-ACF3-475BC1485F1C}" destId="{62CBA11D-9BB4-4EF1-A8A8-200CC4F09D74}" srcOrd="2" destOrd="0" presId="urn:microsoft.com/office/officeart/2005/8/layout/hierarchy6"/>
    <dgm:cxn modelId="{196DABDA-895E-4F84-85B4-8DA1B1113252}" type="presParOf" srcId="{6226EC41-4966-41ED-ACF3-475BC1485F1C}" destId="{29572770-A16B-41DE-A5BD-53F545055A8F}" srcOrd="3" destOrd="0" presId="urn:microsoft.com/office/officeart/2005/8/layout/hierarchy6"/>
    <dgm:cxn modelId="{7B57F242-A501-4384-93DE-1261DE19E433}" type="presParOf" srcId="{29572770-A16B-41DE-A5BD-53F545055A8F}" destId="{49C0B25B-44B0-493C-97D1-AF50AC6B5BB4}" srcOrd="0" destOrd="0" presId="urn:microsoft.com/office/officeart/2005/8/layout/hierarchy6"/>
    <dgm:cxn modelId="{9E5EC776-251E-432D-9EFB-7A7B23790D87}" type="presParOf" srcId="{29572770-A16B-41DE-A5BD-53F545055A8F}" destId="{8872DB3E-EBA2-4A8A-9238-1F9BC87250A9}" srcOrd="1" destOrd="0" presId="urn:microsoft.com/office/officeart/2005/8/layout/hierarchy6"/>
    <dgm:cxn modelId="{45E177BD-332C-41BD-9183-387A82F58147}" type="presParOf" srcId="{8872DB3E-EBA2-4A8A-9238-1F9BC87250A9}" destId="{FC7ABC18-26E4-4E57-9844-D47D7E35C2B7}" srcOrd="0" destOrd="0" presId="urn:microsoft.com/office/officeart/2005/8/layout/hierarchy6"/>
    <dgm:cxn modelId="{F38841D3-C7F5-4F00-BB6B-53194A22F689}" type="presParOf" srcId="{8872DB3E-EBA2-4A8A-9238-1F9BC87250A9}" destId="{64D1904D-C1B6-420C-92DF-87DF401777A2}" srcOrd="1" destOrd="0" presId="urn:microsoft.com/office/officeart/2005/8/layout/hierarchy6"/>
    <dgm:cxn modelId="{D8CA1419-B437-47E8-A702-F81E17351BF8}" type="presParOf" srcId="{64D1904D-C1B6-420C-92DF-87DF401777A2}" destId="{F27D6D1D-4D48-48E5-90AC-E5D82B39CFE8}" srcOrd="0" destOrd="0" presId="urn:microsoft.com/office/officeart/2005/8/layout/hierarchy6"/>
    <dgm:cxn modelId="{0B3BDA88-3539-4DCE-BFEF-B882A064AD39}" type="presParOf" srcId="{64D1904D-C1B6-420C-92DF-87DF401777A2}" destId="{6A679D39-6028-4219-83DA-DD8380D152D6}" srcOrd="1" destOrd="0" presId="urn:microsoft.com/office/officeart/2005/8/layout/hierarchy6"/>
    <dgm:cxn modelId="{04818FB8-359B-4991-9F30-009A9065D169}" type="presParOf" srcId="{B5E87449-2738-4511-B96C-7E23E421434F}" destId="{6A14F718-D367-4F6B-BAEC-01AD2446F43D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6068FDE-C800-4DEA-B54E-FF78C3276732}" type="doc">
      <dgm:prSet loTypeId="urn:microsoft.com/office/officeart/2005/8/layout/hierarchy6" loCatId="hierarchy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pPr latinLnBrk="1"/>
          <a:endParaRPr lang="ko-KR" altLang="en-US"/>
        </a:p>
      </dgm:t>
    </dgm:pt>
    <dgm:pt modelId="{45E914FE-0B77-448D-B87F-B18D504DF8FF}">
      <dgm:prSet phldrT="[텍스트]" custT="1"/>
      <dgm:spPr/>
      <dgm:t>
        <a:bodyPr/>
        <a:lstStyle/>
        <a:p>
          <a:pPr latinLnBrk="1"/>
          <a:r>
            <a:rPr lang="en-US" altLang="ko-KR" sz="2400" b="1" dirty="0"/>
            <a:t>Tachycardia ECG</a:t>
          </a:r>
          <a:endParaRPr lang="ko-KR" altLang="en-US" sz="1800" b="1" dirty="0"/>
        </a:p>
      </dgm:t>
    </dgm:pt>
    <dgm:pt modelId="{AC84B2F8-8688-4897-AB8C-325163B1A358}" type="parTrans" cxnId="{256F5FDE-770D-4B5B-8CA6-475A26C3BA5D}">
      <dgm:prSet/>
      <dgm:spPr/>
      <dgm:t>
        <a:bodyPr/>
        <a:lstStyle/>
        <a:p>
          <a:pPr latinLnBrk="1"/>
          <a:endParaRPr lang="ko-KR" altLang="en-US" sz="1600" b="1">
            <a:solidFill>
              <a:schemeClr val="tx1"/>
            </a:solidFill>
          </a:endParaRPr>
        </a:p>
      </dgm:t>
    </dgm:pt>
    <dgm:pt modelId="{17CF98B5-1650-43EB-B992-F5C03BB7EF94}" type="sibTrans" cxnId="{256F5FDE-770D-4B5B-8CA6-475A26C3BA5D}">
      <dgm:prSet/>
      <dgm:spPr/>
      <dgm:t>
        <a:bodyPr/>
        <a:lstStyle/>
        <a:p>
          <a:pPr latinLnBrk="1"/>
          <a:endParaRPr lang="ko-KR" altLang="en-US" sz="1600" b="1">
            <a:solidFill>
              <a:schemeClr val="tx1"/>
            </a:solidFill>
          </a:endParaRPr>
        </a:p>
      </dgm:t>
    </dgm:pt>
    <dgm:pt modelId="{BA5A3D15-72B1-403A-96D5-D3CA438ADECD}">
      <dgm:prSet phldrT="[텍스트]" custT="1"/>
      <dgm:spPr>
        <a:solidFill>
          <a:schemeClr val="bg1"/>
        </a:solidFill>
      </dgm:spPr>
      <dgm:t>
        <a:bodyPr/>
        <a:lstStyle/>
        <a:p>
          <a:pPr latinLnBrk="1"/>
          <a:r>
            <a:rPr lang="en-US" altLang="ko-KR" sz="2000" b="1" dirty="0"/>
            <a:t>Narrow QRS (&lt;120msec)</a:t>
          </a:r>
          <a:endParaRPr lang="ko-KR" altLang="en-US" sz="2000" b="1" dirty="0"/>
        </a:p>
      </dgm:t>
    </dgm:pt>
    <dgm:pt modelId="{3F90E38A-E541-4BEB-90DE-F5E942F0C3A5}" type="parTrans" cxnId="{E3CE425E-886A-4603-940F-5CB9208CA87A}">
      <dgm:prSet/>
      <dgm:spPr/>
      <dgm:t>
        <a:bodyPr/>
        <a:lstStyle/>
        <a:p>
          <a:pPr latinLnBrk="1"/>
          <a:endParaRPr lang="ko-KR" altLang="en-US" sz="1600" b="1">
            <a:solidFill>
              <a:schemeClr val="tx1"/>
            </a:solidFill>
          </a:endParaRPr>
        </a:p>
      </dgm:t>
    </dgm:pt>
    <dgm:pt modelId="{FD256846-028B-4066-9757-FDF03EE23A80}" type="sibTrans" cxnId="{E3CE425E-886A-4603-940F-5CB9208CA87A}">
      <dgm:prSet/>
      <dgm:spPr/>
      <dgm:t>
        <a:bodyPr/>
        <a:lstStyle/>
        <a:p>
          <a:pPr latinLnBrk="1"/>
          <a:endParaRPr lang="ko-KR" altLang="en-US" sz="1600" b="1">
            <a:solidFill>
              <a:schemeClr val="tx1"/>
            </a:solidFill>
          </a:endParaRPr>
        </a:p>
      </dgm:t>
    </dgm:pt>
    <dgm:pt modelId="{F4841393-D19E-44FB-9F3A-DD46ADD6072C}">
      <dgm:prSet phldrT="[텍스트]" custT="1"/>
      <dgm:spPr/>
      <dgm:t>
        <a:bodyPr/>
        <a:lstStyle/>
        <a:p>
          <a:pPr latinLnBrk="1"/>
          <a:r>
            <a:rPr lang="en-US" altLang="ko-KR" sz="2000" b="1" dirty="0"/>
            <a:t>Wide QRS</a:t>
          </a:r>
          <a:br>
            <a:rPr lang="en-US" altLang="ko-KR" sz="2000" b="1" dirty="0"/>
          </a:br>
          <a:r>
            <a:rPr lang="en-US" altLang="ko-KR" sz="2000" b="1" dirty="0"/>
            <a:t>(&gt;120msec)</a:t>
          </a:r>
          <a:endParaRPr lang="ko-KR" altLang="en-US" sz="2000" b="1" dirty="0"/>
        </a:p>
      </dgm:t>
    </dgm:pt>
    <dgm:pt modelId="{2F2808B5-5169-4CE4-8C2E-1540E57CEDCB}" type="parTrans" cxnId="{E25D56ED-B352-4ACB-BE98-9848F8998B76}">
      <dgm:prSet/>
      <dgm:spPr/>
      <dgm:t>
        <a:bodyPr/>
        <a:lstStyle/>
        <a:p>
          <a:pPr latinLnBrk="1"/>
          <a:endParaRPr lang="ko-KR" altLang="en-US" sz="1600" b="1">
            <a:solidFill>
              <a:schemeClr val="tx1"/>
            </a:solidFill>
          </a:endParaRPr>
        </a:p>
      </dgm:t>
    </dgm:pt>
    <dgm:pt modelId="{716DF8D4-58CA-41F0-B53F-9B03C77B5ED3}" type="sibTrans" cxnId="{E25D56ED-B352-4ACB-BE98-9848F8998B76}">
      <dgm:prSet/>
      <dgm:spPr/>
      <dgm:t>
        <a:bodyPr/>
        <a:lstStyle/>
        <a:p>
          <a:pPr latinLnBrk="1"/>
          <a:endParaRPr lang="ko-KR" altLang="en-US" sz="1600" b="1">
            <a:solidFill>
              <a:schemeClr val="tx1"/>
            </a:solidFill>
          </a:endParaRPr>
        </a:p>
      </dgm:t>
    </dgm:pt>
    <dgm:pt modelId="{A626EC9D-5099-4FCB-AB3A-C53A0E461F56}">
      <dgm:prSet custT="1"/>
      <dgm:spPr>
        <a:solidFill>
          <a:schemeClr val="bg1"/>
        </a:solidFill>
      </dgm:spPr>
      <dgm:t>
        <a:bodyPr/>
        <a:lstStyle/>
        <a:p>
          <a:pPr latinLnBrk="1"/>
          <a:r>
            <a:rPr lang="en-US" altLang="ko-KR" sz="1600" b="1"/>
            <a:t>Regular</a:t>
          </a:r>
          <a:endParaRPr lang="ko-KR" altLang="en-US" sz="1600" b="1" dirty="0"/>
        </a:p>
      </dgm:t>
    </dgm:pt>
    <dgm:pt modelId="{28EADBFA-BF57-469A-B7A5-E3E7A1D22BC8}" type="parTrans" cxnId="{6B36A260-A21A-4129-9491-C51D83DC2AAD}">
      <dgm:prSet/>
      <dgm:spPr/>
      <dgm:t>
        <a:bodyPr/>
        <a:lstStyle/>
        <a:p>
          <a:pPr latinLnBrk="1"/>
          <a:endParaRPr lang="ko-KR" altLang="en-US" sz="1600" b="1">
            <a:solidFill>
              <a:schemeClr val="tx1"/>
            </a:solidFill>
          </a:endParaRPr>
        </a:p>
      </dgm:t>
    </dgm:pt>
    <dgm:pt modelId="{36CFADBC-E8B8-4919-B762-AAE7A6F88CC0}" type="sibTrans" cxnId="{6B36A260-A21A-4129-9491-C51D83DC2AAD}">
      <dgm:prSet/>
      <dgm:spPr/>
      <dgm:t>
        <a:bodyPr/>
        <a:lstStyle/>
        <a:p>
          <a:pPr latinLnBrk="1"/>
          <a:endParaRPr lang="ko-KR" altLang="en-US" sz="1600" b="1">
            <a:solidFill>
              <a:schemeClr val="tx1"/>
            </a:solidFill>
          </a:endParaRPr>
        </a:p>
      </dgm:t>
    </dgm:pt>
    <dgm:pt modelId="{D9EF98F2-EDB5-4F02-95B4-210632F7841E}">
      <dgm:prSet custT="1"/>
      <dgm:spPr>
        <a:solidFill>
          <a:schemeClr val="bg1"/>
        </a:solidFill>
      </dgm:spPr>
      <dgm:t>
        <a:bodyPr/>
        <a:lstStyle/>
        <a:p>
          <a:pPr latinLnBrk="1"/>
          <a:r>
            <a:rPr lang="en-US" altLang="ko-KR" sz="1600" b="1"/>
            <a:t>Irregular</a:t>
          </a:r>
          <a:endParaRPr lang="ko-KR" altLang="en-US" sz="1600" b="1" dirty="0"/>
        </a:p>
      </dgm:t>
    </dgm:pt>
    <dgm:pt modelId="{4CA07076-EBD4-488F-A215-E89AAC7B3A6F}" type="parTrans" cxnId="{5E066BF8-0A41-4288-ABC1-975C45C32EFE}">
      <dgm:prSet/>
      <dgm:spPr/>
      <dgm:t>
        <a:bodyPr/>
        <a:lstStyle/>
        <a:p>
          <a:pPr latinLnBrk="1"/>
          <a:endParaRPr lang="ko-KR" altLang="en-US" sz="1600" b="1">
            <a:solidFill>
              <a:schemeClr val="tx1"/>
            </a:solidFill>
          </a:endParaRPr>
        </a:p>
      </dgm:t>
    </dgm:pt>
    <dgm:pt modelId="{BAF9A728-DE84-454E-AF6E-BE7D95392724}" type="sibTrans" cxnId="{5E066BF8-0A41-4288-ABC1-975C45C32EFE}">
      <dgm:prSet/>
      <dgm:spPr/>
      <dgm:t>
        <a:bodyPr/>
        <a:lstStyle/>
        <a:p>
          <a:pPr latinLnBrk="1"/>
          <a:endParaRPr lang="ko-KR" altLang="en-US" sz="1600" b="1">
            <a:solidFill>
              <a:schemeClr val="tx1"/>
            </a:solidFill>
          </a:endParaRPr>
        </a:p>
      </dgm:t>
    </dgm:pt>
    <dgm:pt modelId="{F9CA4788-7D4D-4342-A67E-D5A5279CA7DD}">
      <dgm:prSet custT="1"/>
      <dgm:spPr>
        <a:solidFill>
          <a:schemeClr val="bg1"/>
        </a:solidFill>
      </dgm:spPr>
      <dgm:t>
        <a:bodyPr/>
        <a:lstStyle/>
        <a:p>
          <a:pPr latinLnBrk="1"/>
          <a:r>
            <a:rPr lang="en-US" altLang="ko-KR" sz="1600" b="1" dirty="0"/>
            <a:t>Regular</a:t>
          </a:r>
          <a:endParaRPr lang="ko-KR" altLang="en-US" sz="1600" b="1" dirty="0"/>
        </a:p>
      </dgm:t>
    </dgm:pt>
    <dgm:pt modelId="{F1CC38B0-29CF-46A8-8088-E24CF86ACFED}" type="parTrans" cxnId="{B361700F-82C5-46D0-95CB-4B1750E49471}">
      <dgm:prSet/>
      <dgm:spPr/>
      <dgm:t>
        <a:bodyPr/>
        <a:lstStyle/>
        <a:p>
          <a:pPr latinLnBrk="1"/>
          <a:endParaRPr lang="ko-KR" altLang="en-US" sz="1600" b="1">
            <a:solidFill>
              <a:schemeClr val="tx1"/>
            </a:solidFill>
          </a:endParaRPr>
        </a:p>
      </dgm:t>
    </dgm:pt>
    <dgm:pt modelId="{D762FB21-C6A5-4E65-8F92-0D40F8EECB31}" type="sibTrans" cxnId="{B361700F-82C5-46D0-95CB-4B1750E49471}">
      <dgm:prSet/>
      <dgm:spPr/>
      <dgm:t>
        <a:bodyPr/>
        <a:lstStyle/>
        <a:p>
          <a:pPr latinLnBrk="1"/>
          <a:endParaRPr lang="ko-KR" altLang="en-US" sz="1600" b="1">
            <a:solidFill>
              <a:schemeClr val="tx1"/>
            </a:solidFill>
          </a:endParaRPr>
        </a:p>
      </dgm:t>
    </dgm:pt>
    <dgm:pt modelId="{D9623EA8-A12A-4CC2-AC54-9B72E412DA61}">
      <dgm:prSet custT="1"/>
      <dgm:spPr/>
      <dgm:t>
        <a:bodyPr/>
        <a:lstStyle/>
        <a:p>
          <a:pPr latinLnBrk="1"/>
          <a:r>
            <a:rPr lang="en-US" altLang="ko-KR" sz="1600" b="1" dirty="0"/>
            <a:t>Irregular</a:t>
          </a:r>
          <a:endParaRPr lang="ko-KR" altLang="en-US" sz="1600" b="1" dirty="0"/>
        </a:p>
      </dgm:t>
    </dgm:pt>
    <dgm:pt modelId="{BFF6BFFB-7366-4DEF-B7D2-75DA10B2AE34}" type="parTrans" cxnId="{C3D5BA6E-AA70-476F-AFE3-FC3EEE026730}">
      <dgm:prSet/>
      <dgm:spPr/>
      <dgm:t>
        <a:bodyPr/>
        <a:lstStyle/>
        <a:p>
          <a:pPr latinLnBrk="1"/>
          <a:endParaRPr lang="ko-KR" altLang="en-US" sz="1600" b="1">
            <a:solidFill>
              <a:schemeClr val="tx1"/>
            </a:solidFill>
          </a:endParaRPr>
        </a:p>
      </dgm:t>
    </dgm:pt>
    <dgm:pt modelId="{92A983F4-5B24-4EFC-A2CE-203E123221EC}" type="sibTrans" cxnId="{C3D5BA6E-AA70-476F-AFE3-FC3EEE026730}">
      <dgm:prSet/>
      <dgm:spPr/>
      <dgm:t>
        <a:bodyPr/>
        <a:lstStyle/>
        <a:p>
          <a:pPr latinLnBrk="1"/>
          <a:endParaRPr lang="ko-KR" altLang="en-US" sz="1600" b="1">
            <a:solidFill>
              <a:schemeClr val="tx1"/>
            </a:solidFill>
          </a:endParaRPr>
        </a:p>
      </dgm:t>
    </dgm:pt>
    <dgm:pt modelId="{6B55B70F-D24B-4F17-A008-C45AD7BDC17B}">
      <dgm:prSet custT="1"/>
      <dgm:spPr>
        <a:solidFill>
          <a:schemeClr val="bg1"/>
        </a:solidFill>
      </dgm:spPr>
      <dgm:t>
        <a:bodyPr/>
        <a:lstStyle/>
        <a:p>
          <a:pPr algn="l" latinLnBrk="1">
            <a:lnSpc>
              <a:spcPct val="50000"/>
            </a:lnSpc>
          </a:pPr>
          <a:r>
            <a:rPr lang="en-US" altLang="ko-KR" sz="1600" b="1"/>
            <a:t>Sinus tachycardia</a:t>
          </a:r>
        </a:p>
        <a:p>
          <a:pPr algn="l" latinLnBrk="1">
            <a:lnSpc>
              <a:spcPct val="50000"/>
            </a:lnSpc>
          </a:pPr>
          <a:r>
            <a:rPr lang="en-US" altLang="ko-KR" sz="1600" b="1"/>
            <a:t>SVT (AVNRT, AVRT)</a:t>
          </a:r>
        </a:p>
        <a:p>
          <a:pPr algn="l" latinLnBrk="1">
            <a:lnSpc>
              <a:spcPct val="50000"/>
            </a:lnSpc>
          </a:pPr>
          <a:r>
            <a:rPr lang="en-US" altLang="ko-KR" sz="1600" b="1"/>
            <a:t>AT/AFL</a:t>
          </a:r>
        </a:p>
        <a:p>
          <a:pPr algn="l" latinLnBrk="1">
            <a:lnSpc>
              <a:spcPct val="50000"/>
            </a:lnSpc>
          </a:pPr>
          <a:r>
            <a:rPr lang="en-US" altLang="ko-KR" sz="1600" b="1"/>
            <a:t>JT</a:t>
          </a:r>
          <a:endParaRPr lang="en-US" altLang="ko-KR" sz="1600" b="1" dirty="0"/>
        </a:p>
      </dgm:t>
    </dgm:pt>
    <dgm:pt modelId="{B81C9148-C722-4ABF-9D9E-0615BF2A4F21}" type="parTrans" cxnId="{9C301BDD-10B5-4562-B36C-BBBB1DF174EA}">
      <dgm:prSet/>
      <dgm:spPr/>
      <dgm:t>
        <a:bodyPr/>
        <a:lstStyle/>
        <a:p>
          <a:pPr latinLnBrk="1"/>
          <a:endParaRPr lang="ko-KR" altLang="en-US" sz="1600" b="1">
            <a:solidFill>
              <a:schemeClr val="tx1"/>
            </a:solidFill>
          </a:endParaRPr>
        </a:p>
      </dgm:t>
    </dgm:pt>
    <dgm:pt modelId="{85BDD9A6-F5CF-45F6-AC14-5FEF15371021}" type="sibTrans" cxnId="{9C301BDD-10B5-4562-B36C-BBBB1DF174EA}">
      <dgm:prSet/>
      <dgm:spPr/>
      <dgm:t>
        <a:bodyPr/>
        <a:lstStyle/>
        <a:p>
          <a:pPr latinLnBrk="1"/>
          <a:endParaRPr lang="ko-KR" altLang="en-US" sz="1600" b="1">
            <a:solidFill>
              <a:schemeClr val="tx1"/>
            </a:solidFill>
          </a:endParaRPr>
        </a:p>
      </dgm:t>
    </dgm:pt>
    <dgm:pt modelId="{0D0CF86B-8998-4D8D-90BC-4725BCCD96E2}">
      <dgm:prSet custT="1"/>
      <dgm:spPr>
        <a:solidFill>
          <a:schemeClr val="bg1"/>
        </a:solidFill>
      </dgm:spPr>
      <dgm:t>
        <a:bodyPr spcFirstLastPara="0" vert="horz" wrap="square" lIns="45720" tIns="45720" rIns="45720" bIns="45720" numCol="1" spcCol="1270" anchor="ctr" anchorCtr="0"/>
        <a:lstStyle/>
        <a:p>
          <a:pPr marL="0" lvl="0" indent="0" algn="l" defTabSz="533400" latinLnBrk="1">
            <a:lnSpc>
              <a:spcPct val="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600" b="1" kern="1200" dirty="0">
              <a:latin typeface="맑은 고딕" panose="02110004020202020204"/>
              <a:ea typeface="맑은 고딕" panose="020B0503020000020004" pitchFamily="50" charset="-127"/>
              <a:cs typeface="+mn-cs"/>
            </a:rPr>
            <a:t>VT</a:t>
          </a:r>
        </a:p>
        <a:p>
          <a:pPr marL="0" lvl="0" indent="0" algn="l" defTabSz="533400" latinLnBrk="1">
            <a:lnSpc>
              <a:spcPct val="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600" b="1" kern="1200" dirty="0">
              <a:latin typeface="맑은 고딕" panose="02110004020202020204"/>
              <a:ea typeface="맑은 고딕" panose="020B0503020000020004" pitchFamily="50" charset="-127"/>
              <a:cs typeface="+mn-cs"/>
            </a:rPr>
            <a:t>SVT aberrancy</a:t>
          </a:r>
        </a:p>
        <a:p>
          <a:pPr marL="0" lvl="0" indent="0" algn="l" defTabSz="533400" latinLnBrk="1">
            <a:lnSpc>
              <a:spcPct val="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600" b="1" kern="1200" dirty="0">
              <a:latin typeface="맑은 고딕" panose="02110004020202020204"/>
              <a:ea typeface="맑은 고딕" panose="020B0503020000020004" pitchFamily="50" charset="-127"/>
              <a:cs typeface="+mn-cs"/>
            </a:rPr>
            <a:t>Antidromic AVRT</a:t>
          </a:r>
          <a:endParaRPr lang="ko-KR" altLang="en-US" sz="1600" b="1" kern="1200" dirty="0">
            <a:latin typeface="맑은 고딕" panose="02110004020202020204"/>
            <a:ea typeface="맑은 고딕" panose="020B0503020000020004" pitchFamily="50" charset="-127"/>
            <a:cs typeface="+mn-cs"/>
          </a:endParaRPr>
        </a:p>
      </dgm:t>
    </dgm:pt>
    <dgm:pt modelId="{61153596-50E4-487C-BC30-96B0F1D0C95D}" type="parTrans" cxnId="{B9C32BE2-25D3-4E1B-8949-E13EABD38F50}">
      <dgm:prSet/>
      <dgm:spPr/>
      <dgm:t>
        <a:bodyPr/>
        <a:lstStyle/>
        <a:p>
          <a:pPr latinLnBrk="1"/>
          <a:endParaRPr lang="ko-KR" altLang="en-US" sz="1600" b="1">
            <a:solidFill>
              <a:schemeClr val="tx1"/>
            </a:solidFill>
          </a:endParaRPr>
        </a:p>
      </dgm:t>
    </dgm:pt>
    <dgm:pt modelId="{D7D48B3A-CB0F-4245-8DF2-F554D1A79B95}" type="sibTrans" cxnId="{B9C32BE2-25D3-4E1B-8949-E13EABD38F50}">
      <dgm:prSet/>
      <dgm:spPr/>
      <dgm:t>
        <a:bodyPr/>
        <a:lstStyle/>
        <a:p>
          <a:pPr latinLnBrk="1"/>
          <a:endParaRPr lang="ko-KR" altLang="en-US" sz="1600" b="1">
            <a:solidFill>
              <a:schemeClr val="tx1"/>
            </a:solidFill>
          </a:endParaRPr>
        </a:p>
      </dgm:t>
    </dgm:pt>
    <dgm:pt modelId="{E2BF5F2C-74E9-4277-97A3-C87671B6CDFF}">
      <dgm:prSet custT="1"/>
      <dgm:spPr/>
      <dgm:t>
        <a:bodyPr spcFirstLastPara="0" vert="horz" wrap="square" lIns="45720" tIns="45720" rIns="45720" bIns="45720" numCol="1" spcCol="1270" anchor="ctr" anchorCtr="0"/>
        <a:lstStyle/>
        <a:p>
          <a:pPr marL="0" lvl="0" indent="0" algn="l" defTabSz="533400" latinLnBrk="1">
            <a:lnSpc>
              <a:spcPct val="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600" b="1" kern="1200" dirty="0">
              <a:latin typeface="맑은 고딕" panose="02110004020202020204"/>
              <a:ea typeface="맑은 고딕" panose="020B0503020000020004" pitchFamily="50" charset="-127"/>
              <a:cs typeface="+mn-cs"/>
            </a:rPr>
            <a:t>PMVT</a:t>
          </a:r>
        </a:p>
        <a:p>
          <a:pPr marL="0" lvl="0" indent="0" algn="l" defTabSz="533400" latinLnBrk="1">
            <a:lnSpc>
              <a:spcPct val="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600" b="1" kern="1200" dirty="0">
              <a:latin typeface="맑은 고딕" panose="02110004020202020204"/>
              <a:ea typeface="맑은 고딕" panose="020B0503020000020004" pitchFamily="50" charset="-127"/>
              <a:cs typeface="+mn-cs"/>
            </a:rPr>
            <a:t>AF + WPW</a:t>
          </a:r>
        </a:p>
        <a:p>
          <a:pPr marL="0" lvl="0" indent="0" algn="l" defTabSz="533400" latinLnBrk="1">
            <a:lnSpc>
              <a:spcPct val="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600" b="1" kern="1200" dirty="0">
              <a:latin typeface="맑은 고딕" panose="02110004020202020204"/>
              <a:ea typeface="맑은 고딕" panose="020B0503020000020004" pitchFamily="50" charset="-127"/>
              <a:cs typeface="+mn-cs"/>
            </a:rPr>
            <a:t>AF + BBB</a:t>
          </a:r>
        </a:p>
        <a:p>
          <a:pPr marL="0" lvl="0" indent="0" algn="l" defTabSz="533400" latinLnBrk="1">
            <a:lnSpc>
              <a:spcPct val="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600" b="1" kern="1200" dirty="0" err="1">
              <a:latin typeface="맑은 고딕" panose="02110004020202020204"/>
              <a:ea typeface="맑은 고딕" panose="020B0503020000020004" pitchFamily="50" charset="-127"/>
              <a:cs typeface="+mn-cs"/>
            </a:rPr>
            <a:t>HyperK</a:t>
          </a:r>
          <a:r>
            <a:rPr lang="en-US" altLang="ko-KR" sz="1600" b="1" kern="1200" dirty="0">
              <a:latin typeface="맑은 고딕" panose="02110004020202020204"/>
              <a:ea typeface="맑은 고딕" panose="020B0503020000020004" pitchFamily="50" charset="-127"/>
              <a:cs typeface="+mn-cs"/>
            </a:rPr>
            <a:t>+</a:t>
          </a:r>
          <a:endParaRPr lang="ko-KR" altLang="en-US" sz="1600" b="1" kern="1200" dirty="0">
            <a:latin typeface="맑은 고딕" panose="02110004020202020204"/>
            <a:ea typeface="맑은 고딕" panose="020B0503020000020004" pitchFamily="50" charset="-127"/>
            <a:cs typeface="+mn-cs"/>
          </a:endParaRPr>
        </a:p>
      </dgm:t>
    </dgm:pt>
    <dgm:pt modelId="{8981104B-4B52-4779-B830-920D34EBE78B}" type="parTrans" cxnId="{C0DF109F-9F1D-4AA3-BFAD-F3109FC178E8}">
      <dgm:prSet/>
      <dgm:spPr/>
      <dgm:t>
        <a:bodyPr/>
        <a:lstStyle/>
        <a:p>
          <a:pPr latinLnBrk="1"/>
          <a:endParaRPr lang="ko-KR" altLang="en-US" sz="1600" b="1">
            <a:solidFill>
              <a:schemeClr val="tx1"/>
            </a:solidFill>
          </a:endParaRPr>
        </a:p>
      </dgm:t>
    </dgm:pt>
    <dgm:pt modelId="{F1FFE403-F866-43B9-AF09-08341E7D64BA}" type="sibTrans" cxnId="{C0DF109F-9F1D-4AA3-BFAD-F3109FC178E8}">
      <dgm:prSet/>
      <dgm:spPr/>
      <dgm:t>
        <a:bodyPr/>
        <a:lstStyle/>
        <a:p>
          <a:pPr latinLnBrk="1"/>
          <a:endParaRPr lang="ko-KR" altLang="en-US" sz="1600" b="1">
            <a:solidFill>
              <a:schemeClr val="tx1"/>
            </a:solidFill>
          </a:endParaRPr>
        </a:p>
      </dgm:t>
    </dgm:pt>
    <dgm:pt modelId="{07740D95-3DE5-4CCB-A788-F0F2E1B7A77E}">
      <dgm:prSet custT="1"/>
      <dgm:spPr>
        <a:solidFill>
          <a:schemeClr val="bg1"/>
        </a:solidFill>
      </dgm:spPr>
      <dgm:t>
        <a:bodyPr/>
        <a:lstStyle/>
        <a:p>
          <a:pPr algn="l" latinLnBrk="1">
            <a:lnSpc>
              <a:spcPct val="50000"/>
            </a:lnSpc>
          </a:pPr>
          <a:r>
            <a:rPr lang="en-US" altLang="ko-KR" sz="1600" b="1" dirty="0"/>
            <a:t>AF</a:t>
          </a:r>
        </a:p>
        <a:p>
          <a:pPr algn="l" latinLnBrk="1">
            <a:lnSpc>
              <a:spcPct val="50000"/>
            </a:lnSpc>
          </a:pPr>
          <a:r>
            <a:rPr lang="en-US" altLang="ko-KR" sz="1600" b="1" dirty="0"/>
            <a:t>AFL with variable conduction</a:t>
          </a:r>
        </a:p>
        <a:p>
          <a:pPr algn="l" latinLnBrk="1">
            <a:lnSpc>
              <a:spcPct val="50000"/>
            </a:lnSpc>
          </a:pPr>
          <a:r>
            <a:rPr lang="en-US" altLang="ko-KR" sz="1600" b="1" dirty="0"/>
            <a:t>Multifocal AT</a:t>
          </a:r>
          <a:endParaRPr lang="ko-KR" altLang="en-US" sz="1600" b="1" dirty="0"/>
        </a:p>
      </dgm:t>
    </dgm:pt>
    <dgm:pt modelId="{EC50BAD7-0C87-47D8-8616-1CA1297EC338}" type="sibTrans" cxnId="{5E83A319-D47F-4437-B753-2480C72176C0}">
      <dgm:prSet/>
      <dgm:spPr/>
      <dgm:t>
        <a:bodyPr/>
        <a:lstStyle/>
        <a:p>
          <a:pPr latinLnBrk="1"/>
          <a:endParaRPr lang="ko-KR" altLang="en-US" sz="1600" b="1">
            <a:solidFill>
              <a:schemeClr val="tx1"/>
            </a:solidFill>
          </a:endParaRPr>
        </a:p>
      </dgm:t>
    </dgm:pt>
    <dgm:pt modelId="{65E01395-1848-4933-BD08-475472EB7822}" type="parTrans" cxnId="{5E83A319-D47F-4437-B753-2480C72176C0}">
      <dgm:prSet/>
      <dgm:spPr/>
      <dgm:t>
        <a:bodyPr/>
        <a:lstStyle/>
        <a:p>
          <a:pPr latinLnBrk="1"/>
          <a:endParaRPr lang="ko-KR" altLang="en-US" sz="1600" b="1">
            <a:solidFill>
              <a:schemeClr val="tx1"/>
            </a:solidFill>
          </a:endParaRPr>
        </a:p>
      </dgm:t>
    </dgm:pt>
    <dgm:pt modelId="{B5E87449-2738-4511-B96C-7E23E421434F}" type="pres">
      <dgm:prSet presAssocID="{96068FDE-C800-4DEA-B54E-FF78C3276732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8198258F-F352-428E-B989-34F009A06F7C}" type="pres">
      <dgm:prSet presAssocID="{96068FDE-C800-4DEA-B54E-FF78C3276732}" presName="hierFlow" presStyleCnt="0"/>
      <dgm:spPr/>
    </dgm:pt>
    <dgm:pt modelId="{B94A50AE-3730-4CCE-9556-D11158A34CFD}" type="pres">
      <dgm:prSet presAssocID="{96068FDE-C800-4DEA-B54E-FF78C3276732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3CCB5DD5-72FD-475B-992F-54F86399E70E}" type="pres">
      <dgm:prSet presAssocID="{45E914FE-0B77-448D-B87F-B18D504DF8FF}" presName="Name14" presStyleCnt="0"/>
      <dgm:spPr/>
    </dgm:pt>
    <dgm:pt modelId="{B1B0832B-B6EF-4719-AB6A-0238C193133F}" type="pres">
      <dgm:prSet presAssocID="{45E914FE-0B77-448D-B87F-B18D504DF8FF}" presName="level1Shape" presStyleLbl="node0" presStyleIdx="0" presStyleCnt="1" custScaleX="367834" custScaleY="82144" custLinFactNeighborY="-42056">
        <dgm:presLayoutVars>
          <dgm:chPref val="3"/>
        </dgm:presLayoutVars>
      </dgm:prSet>
      <dgm:spPr/>
    </dgm:pt>
    <dgm:pt modelId="{FBDE5AD9-2D98-4B6F-947A-D7247A2817F6}" type="pres">
      <dgm:prSet presAssocID="{45E914FE-0B77-448D-B87F-B18D504DF8FF}" presName="hierChild2" presStyleCnt="0"/>
      <dgm:spPr/>
    </dgm:pt>
    <dgm:pt modelId="{1D8AC409-A719-49C8-9258-B4375ECC35EA}" type="pres">
      <dgm:prSet presAssocID="{3F90E38A-E541-4BEB-90DE-F5E942F0C3A5}" presName="Name19" presStyleLbl="parChTrans1D2" presStyleIdx="0" presStyleCnt="2"/>
      <dgm:spPr/>
    </dgm:pt>
    <dgm:pt modelId="{B310194C-58ED-49AD-B6B4-3FF6A7BAA983}" type="pres">
      <dgm:prSet presAssocID="{BA5A3D15-72B1-403A-96D5-D3CA438ADECD}" presName="Name21" presStyleCnt="0"/>
      <dgm:spPr/>
    </dgm:pt>
    <dgm:pt modelId="{18E9BACC-6A6D-491A-B379-243F0DF87188}" type="pres">
      <dgm:prSet presAssocID="{BA5A3D15-72B1-403A-96D5-D3CA438ADECD}" presName="level2Shape" presStyleLbl="node2" presStyleIdx="0" presStyleCnt="2" custScaleX="236526" custScaleY="119082"/>
      <dgm:spPr/>
    </dgm:pt>
    <dgm:pt modelId="{EA0168C9-FC80-4AC6-A4E4-535A81A81E18}" type="pres">
      <dgm:prSet presAssocID="{BA5A3D15-72B1-403A-96D5-D3CA438ADECD}" presName="hierChild3" presStyleCnt="0"/>
      <dgm:spPr/>
    </dgm:pt>
    <dgm:pt modelId="{AEC50AED-3165-4EC3-B755-EFCA4CBE021D}" type="pres">
      <dgm:prSet presAssocID="{28EADBFA-BF57-469A-B7A5-E3E7A1D22BC8}" presName="Name19" presStyleLbl="parChTrans1D3" presStyleIdx="0" presStyleCnt="4"/>
      <dgm:spPr/>
    </dgm:pt>
    <dgm:pt modelId="{AC909F3C-FDF9-4EB5-B143-96B1256FA362}" type="pres">
      <dgm:prSet presAssocID="{A626EC9D-5099-4FCB-AB3A-C53A0E461F56}" presName="Name21" presStyleCnt="0"/>
      <dgm:spPr/>
    </dgm:pt>
    <dgm:pt modelId="{8BF5EA74-B947-42C2-823C-39502878A2B5}" type="pres">
      <dgm:prSet presAssocID="{A626EC9D-5099-4FCB-AB3A-C53A0E461F56}" presName="level2Shape" presStyleLbl="node3" presStyleIdx="0" presStyleCnt="4" custScaleX="159484" custScaleY="109997"/>
      <dgm:spPr/>
    </dgm:pt>
    <dgm:pt modelId="{0338FC7C-E820-4DCB-B605-7D482856B728}" type="pres">
      <dgm:prSet presAssocID="{A626EC9D-5099-4FCB-AB3A-C53A0E461F56}" presName="hierChild3" presStyleCnt="0"/>
      <dgm:spPr/>
    </dgm:pt>
    <dgm:pt modelId="{E986249A-30B1-4D2C-AE8A-D034D5EA9B08}" type="pres">
      <dgm:prSet presAssocID="{B81C9148-C722-4ABF-9D9E-0615BF2A4F21}" presName="Name19" presStyleLbl="parChTrans1D4" presStyleIdx="0" presStyleCnt="4"/>
      <dgm:spPr/>
    </dgm:pt>
    <dgm:pt modelId="{96EFA1EE-012B-4D72-A39B-13827FA688DE}" type="pres">
      <dgm:prSet presAssocID="{6B55B70F-D24B-4F17-A008-C45AD7BDC17B}" presName="Name21" presStyleCnt="0"/>
      <dgm:spPr/>
    </dgm:pt>
    <dgm:pt modelId="{5BA0C77B-370C-4E81-B477-33446B7C77A1}" type="pres">
      <dgm:prSet presAssocID="{6B55B70F-D24B-4F17-A008-C45AD7BDC17B}" presName="level2Shape" presStyleLbl="node4" presStyleIdx="0" presStyleCnt="4" custScaleX="237113" custScaleY="354822"/>
      <dgm:spPr/>
    </dgm:pt>
    <dgm:pt modelId="{A7FFB477-5726-4D89-A7E4-E0D2EB93B86C}" type="pres">
      <dgm:prSet presAssocID="{6B55B70F-D24B-4F17-A008-C45AD7BDC17B}" presName="hierChild3" presStyleCnt="0"/>
      <dgm:spPr/>
    </dgm:pt>
    <dgm:pt modelId="{D260821C-B33F-427C-A707-6347BFD7F838}" type="pres">
      <dgm:prSet presAssocID="{4CA07076-EBD4-488F-A215-E89AAC7B3A6F}" presName="Name19" presStyleLbl="parChTrans1D3" presStyleIdx="1" presStyleCnt="4"/>
      <dgm:spPr/>
    </dgm:pt>
    <dgm:pt modelId="{FEBE33AA-ADF4-482F-B2EA-98F8DCA5EC8E}" type="pres">
      <dgm:prSet presAssocID="{D9EF98F2-EDB5-4F02-95B4-210632F7841E}" presName="Name21" presStyleCnt="0"/>
      <dgm:spPr/>
    </dgm:pt>
    <dgm:pt modelId="{508ACF8B-BF56-4738-B208-9387E1A5CA7F}" type="pres">
      <dgm:prSet presAssocID="{D9EF98F2-EDB5-4F02-95B4-210632F7841E}" presName="level2Shape" presStyleLbl="node3" presStyleIdx="1" presStyleCnt="4" custScaleX="159484" custScaleY="109997"/>
      <dgm:spPr/>
    </dgm:pt>
    <dgm:pt modelId="{D23C2DDC-6080-42EA-B028-700A4227DFA2}" type="pres">
      <dgm:prSet presAssocID="{D9EF98F2-EDB5-4F02-95B4-210632F7841E}" presName="hierChild3" presStyleCnt="0"/>
      <dgm:spPr/>
    </dgm:pt>
    <dgm:pt modelId="{D80BAFC1-724A-4645-8512-E518C39FA607}" type="pres">
      <dgm:prSet presAssocID="{65E01395-1848-4933-BD08-475472EB7822}" presName="Name19" presStyleLbl="parChTrans1D4" presStyleIdx="1" presStyleCnt="4"/>
      <dgm:spPr/>
    </dgm:pt>
    <dgm:pt modelId="{54EF6530-3515-43FA-8DFA-80B436787493}" type="pres">
      <dgm:prSet presAssocID="{07740D95-3DE5-4CCB-A788-F0F2E1B7A77E}" presName="Name21" presStyleCnt="0"/>
      <dgm:spPr/>
    </dgm:pt>
    <dgm:pt modelId="{E5938F83-86FD-40A0-A5BE-D16A740223EC}" type="pres">
      <dgm:prSet presAssocID="{07740D95-3DE5-4CCB-A788-F0F2E1B7A77E}" presName="level2Shape" presStyleLbl="node4" presStyleIdx="1" presStyleCnt="4" custScaleX="237113" custScaleY="354822"/>
      <dgm:spPr/>
    </dgm:pt>
    <dgm:pt modelId="{9950567F-EAF7-44BD-85C0-211D3EC3C2F1}" type="pres">
      <dgm:prSet presAssocID="{07740D95-3DE5-4CCB-A788-F0F2E1B7A77E}" presName="hierChild3" presStyleCnt="0"/>
      <dgm:spPr/>
    </dgm:pt>
    <dgm:pt modelId="{DF5F9FDF-13AD-4341-AAD0-F5DD476FE303}" type="pres">
      <dgm:prSet presAssocID="{2F2808B5-5169-4CE4-8C2E-1540E57CEDCB}" presName="Name19" presStyleLbl="parChTrans1D2" presStyleIdx="1" presStyleCnt="2"/>
      <dgm:spPr/>
    </dgm:pt>
    <dgm:pt modelId="{F0F6E35F-531E-4804-9E54-228AF9680DCE}" type="pres">
      <dgm:prSet presAssocID="{F4841393-D19E-44FB-9F3A-DD46ADD6072C}" presName="Name21" presStyleCnt="0"/>
      <dgm:spPr/>
    </dgm:pt>
    <dgm:pt modelId="{A996D228-D368-475A-837D-900FB79EC359}" type="pres">
      <dgm:prSet presAssocID="{F4841393-D19E-44FB-9F3A-DD46ADD6072C}" presName="level2Shape" presStyleLbl="node2" presStyleIdx="1" presStyleCnt="2" custScaleX="236526" custScaleY="119082"/>
      <dgm:spPr/>
    </dgm:pt>
    <dgm:pt modelId="{6226EC41-4966-41ED-ACF3-475BC1485F1C}" type="pres">
      <dgm:prSet presAssocID="{F4841393-D19E-44FB-9F3A-DD46ADD6072C}" presName="hierChild3" presStyleCnt="0"/>
      <dgm:spPr/>
    </dgm:pt>
    <dgm:pt modelId="{2E2C0772-0970-43BF-A254-28EB0E445F3F}" type="pres">
      <dgm:prSet presAssocID="{F1CC38B0-29CF-46A8-8088-E24CF86ACFED}" presName="Name19" presStyleLbl="parChTrans1D3" presStyleIdx="2" presStyleCnt="4"/>
      <dgm:spPr/>
    </dgm:pt>
    <dgm:pt modelId="{15F1321B-9609-4B87-9B68-B0B899621C59}" type="pres">
      <dgm:prSet presAssocID="{F9CA4788-7D4D-4342-A67E-D5A5279CA7DD}" presName="Name21" presStyleCnt="0"/>
      <dgm:spPr/>
    </dgm:pt>
    <dgm:pt modelId="{451D770C-BF3F-480E-A3D0-F1FBDD2247E7}" type="pres">
      <dgm:prSet presAssocID="{F9CA4788-7D4D-4342-A67E-D5A5279CA7DD}" presName="level2Shape" presStyleLbl="node3" presStyleIdx="2" presStyleCnt="4" custScaleX="159484" custScaleY="109997"/>
      <dgm:spPr/>
    </dgm:pt>
    <dgm:pt modelId="{D0A293AA-122C-4993-AD18-829196CD2C63}" type="pres">
      <dgm:prSet presAssocID="{F9CA4788-7D4D-4342-A67E-D5A5279CA7DD}" presName="hierChild3" presStyleCnt="0"/>
      <dgm:spPr/>
    </dgm:pt>
    <dgm:pt modelId="{8C487E4B-726C-48A4-93DE-D135E270E6B6}" type="pres">
      <dgm:prSet presAssocID="{61153596-50E4-487C-BC30-96B0F1D0C95D}" presName="Name19" presStyleLbl="parChTrans1D4" presStyleIdx="2" presStyleCnt="4"/>
      <dgm:spPr/>
    </dgm:pt>
    <dgm:pt modelId="{DB30A4D5-1797-462C-8FD9-4E8957370D5B}" type="pres">
      <dgm:prSet presAssocID="{0D0CF86B-8998-4D8D-90BC-4725BCCD96E2}" presName="Name21" presStyleCnt="0"/>
      <dgm:spPr/>
    </dgm:pt>
    <dgm:pt modelId="{AD3FEECB-B937-4211-8878-F7C718AC907D}" type="pres">
      <dgm:prSet presAssocID="{0D0CF86B-8998-4D8D-90BC-4725BCCD96E2}" presName="level2Shape" presStyleLbl="node4" presStyleIdx="2" presStyleCnt="4" custScaleX="215692" custScaleY="354822"/>
      <dgm:spPr>
        <a:xfrm>
          <a:off x="4278790" y="2971816"/>
          <a:ext cx="2160000" cy="1547262"/>
        </a:xfrm>
        <a:prstGeom prst="roundRect">
          <a:avLst>
            <a:gd name="adj" fmla="val 10000"/>
          </a:avLst>
        </a:prstGeom>
      </dgm:spPr>
    </dgm:pt>
    <dgm:pt modelId="{56D3E8B2-A3C8-46BA-BE3F-BBAC63AA3C08}" type="pres">
      <dgm:prSet presAssocID="{0D0CF86B-8998-4D8D-90BC-4725BCCD96E2}" presName="hierChild3" presStyleCnt="0"/>
      <dgm:spPr/>
    </dgm:pt>
    <dgm:pt modelId="{62CBA11D-9BB4-4EF1-A8A8-200CC4F09D74}" type="pres">
      <dgm:prSet presAssocID="{BFF6BFFB-7366-4DEF-B7D2-75DA10B2AE34}" presName="Name19" presStyleLbl="parChTrans1D3" presStyleIdx="3" presStyleCnt="4"/>
      <dgm:spPr/>
    </dgm:pt>
    <dgm:pt modelId="{29572770-A16B-41DE-A5BD-53F545055A8F}" type="pres">
      <dgm:prSet presAssocID="{D9623EA8-A12A-4CC2-AC54-9B72E412DA61}" presName="Name21" presStyleCnt="0"/>
      <dgm:spPr/>
    </dgm:pt>
    <dgm:pt modelId="{49C0B25B-44B0-493C-97D1-AF50AC6B5BB4}" type="pres">
      <dgm:prSet presAssocID="{D9623EA8-A12A-4CC2-AC54-9B72E412DA61}" presName="level2Shape" presStyleLbl="node3" presStyleIdx="3" presStyleCnt="4" custScaleX="159484" custScaleY="109997"/>
      <dgm:spPr/>
    </dgm:pt>
    <dgm:pt modelId="{8872DB3E-EBA2-4A8A-9238-1F9BC87250A9}" type="pres">
      <dgm:prSet presAssocID="{D9623EA8-A12A-4CC2-AC54-9B72E412DA61}" presName="hierChild3" presStyleCnt="0"/>
      <dgm:spPr/>
    </dgm:pt>
    <dgm:pt modelId="{FC7ABC18-26E4-4E57-9844-D47D7E35C2B7}" type="pres">
      <dgm:prSet presAssocID="{8981104B-4B52-4779-B830-920D34EBE78B}" presName="Name19" presStyleLbl="parChTrans1D4" presStyleIdx="3" presStyleCnt="4"/>
      <dgm:spPr/>
    </dgm:pt>
    <dgm:pt modelId="{64D1904D-C1B6-420C-92DF-87DF401777A2}" type="pres">
      <dgm:prSet presAssocID="{E2BF5F2C-74E9-4277-97A3-C87671B6CDFF}" presName="Name21" presStyleCnt="0"/>
      <dgm:spPr/>
    </dgm:pt>
    <dgm:pt modelId="{F27D6D1D-4D48-48E5-90AC-E5D82B39CFE8}" type="pres">
      <dgm:prSet presAssocID="{E2BF5F2C-74E9-4277-97A3-C87671B6CDFF}" presName="level2Shape" presStyleLbl="node4" presStyleIdx="3" presStyleCnt="4" custScaleX="245260" custScaleY="354976" custLinFactNeighborX="341" custLinFactNeighborY="1067"/>
      <dgm:spPr>
        <a:xfrm>
          <a:off x="6720484" y="2971816"/>
          <a:ext cx="938975" cy="1306747"/>
        </a:xfrm>
        <a:prstGeom prst="roundRect">
          <a:avLst>
            <a:gd name="adj" fmla="val 10000"/>
          </a:avLst>
        </a:prstGeom>
      </dgm:spPr>
    </dgm:pt>
    <dgm:pt modelId="{6A679D39-6028-4219-83DA-DD8380D152D6}" type="pres">
      <dgm:prSet presAssocID="{E2BF5F2C-74E9-4277-97A3-C87671B6CDFF}" presName="hierChild3" presStyleCnt="0"/>
      <dgm:spPr/>
    </dgm:pt>
    <dgm:pt modelId="{6A14F718-D367-4F6B-BAEC-01AD2446F43D}" type="pres">
      <dgm:prSet presAssocID="{96068FDE-C800-4DEA-B54E-FF78C3276732}" presName="bgShapesFlow" presStyleCnt="0"/>
      <dgm:spPr/>
    </dgm:pt>
  </dgm:ptLst>
  <dgm:cxnLst>
    <dgm:cxn modelId="{EB661100-89D3-4AA9-AF03-BD77499908C1}" type="presOf" srcId="{BFF6BFFB-7366-4DEF-B7D2-75DA10B2AE34}" destId="{62CBA11D-9BB4-4EF1-A8A8-200CC4F09D74}" srcOrd="0" destOrd="0" presId="urn:microsoft.com/office/officeart/2005/8/layout/hierarchy6"/>
    <dgm:cxn modelId="{C0264904-44D8-4FEF-9245-0E4B5EFB675F}" type="presOf" srcId="{2F2808B5-5169-4CE4-8C2E-1540E57CEDCB}" destId="{DF5F9FDF-13AD-4341-AAD0-F5DD476FE303}" srcOrd="0" destOrd="0" presId="urn:microsoft.com/office/officeart/2005/8/layout/hierarchy6"/>
    <dgm:cxn modelId="{B361700F-82C5-46D0-95CB-4B1750E49471}" srcId="{F4841393-D19E-44FB-9F3A-DD46ADD6072C}" destId="{F9CA4788-7D4D-4342-A67E-D5A5279CA7DD}" srcOrd="0" destOrd="0" parTransId="{F1CC38B0-29CF-46A8-8088-E24CF86ACFED}" sibTransId="{D762FB21-C6A5-4E65-8F92-0D40F8EECB31}"/>
    <dgm:cxn modelId="{A043E314-5510-4743-B30A-9D2271DF72E7}" type="presOf" srcId="{E2BF5F2C-74E9-4277-97A3-C87671B6CDFF}" destId="{F27D6D1D-4D48-48E5-90AC-E5D82B39CFE8}" srcOrd="0" destOrd="0" presId="urn:microsoft.com/office/officeart/2005/8/layout/hierarchy6"/>
    <dgm:cxn modelId="{5E83A319-D47F-4437-B753-2480C72176C0}" srcId="{D9EF98F2-EDB5-4F02-95B4-210632F7841E}" destId="{07740D95-3DE5-4CCB-A788-F0F2E1B7A77E}" srcOrd="0" destOrd="0" parTransId="{65E01395-1848-4933-BD08-475472EB7822}" sibTransId="{EC50BAD7-0C87-47D8-8616-1CA1297EC338}"/>
    <dgm:cxn modelId="{18FBD21B-028B-4576-A9CA-1C129907DE17}" type="presOf" srcId="{A626EC9D-5099-4FCB-AB3A-C53A0E461F56}" destId="{8BF5EA74-B947-42C2-823C-39502878A2B5}" srcOrd="0" destOrd="0" presId="urn:microsoft.com/office/officeart/2005/8/layout/hierarchy6"/>
    <dgm:cxn modelId="{D1B8651C-38D6-4B63-A524-2FD956A9785F}" type="presOf" srcId="{BA5A3D15-72B1-403A-96D5-D3CA438ADECD}" destId="{18E9BACC-6A6D-491A-B379-243F0DF87188}" srcOrd="0" destOrd="0" presId="urn:microsoft.com/office/officeart/2005/8/layout/hierarchy6"/>
    <dgm:cxn modelId="{FF6C2425-5D91-4E71-8F7C-B929AE625102}" type="presOf" srcId="{D9EF98F2-EDB5-4F02-95B4-210632F7841E}" destId="{508ACF8B-BF56-4738-B208-9387E1A5CA7F}" srcOrd="0" destOrd="0" presId="urn:microsoft.com/office/officeart/2005/8/layout/hierarchy6"/>
    <dgm:cxn modelId="{6DB6B42B-0FD4-4051-A666-A4DDF347AE4A}" type="presOf" srcId="{07740D95-3DE5-4CCB-A788-F0F2E1B7A77E}" destId="{E5938F83-86FD-40A0-A5BE-D16A740223EC}" srcOrd="0" destOrd="0" presId="urn:microsoft.com/office/officeart/2005/8/layout/hierarchy6"/>
    <dgm:cxn modelId="{FFF9302F-823C-49EC-AA96-31E3B0668EDA}" type="presOf" srcId="{4CA07076-EBD4-488F-A215-E89AAC7B3A6F}" destId="{D260821C-B33F-427C-A707-6347BFD7F838}" srcOrd="0" destOrd="0" presId="urn:microsoft.com/office/officeart/2005/8/layout/hierarchy6"/>
    <dgm:cxn modelId="{B653F73A-1885-4171-A369-8CC30DC216B9}" type="presOf" srcId="{6B55B70F-D24B-4F17-A008-C45AD7BDC17B}" destId="{5BA0C77B-370C-4E81-B477-33446B7C77A1}" srcOrd="0" destOrd="0" presId="urn:microsoft.com/office/officeart/2005/8/layout/hierarchy6"/>
    <dgm:cxn modelId="{34717E3E-7A53-47B0-B7BF-80B0FCABE881}" type="presOf" srcId="{D9623EA8-A12A-4CC2-AC54-9B72E412DA61}" destId="{49C0B25B-44B0-493C-97D1-AF50AC6B5BB4}" srcOrd="0" destOrd="0" presId="urn:microsoft.com/office/officeart/2005/8/layout/hierarchy6"/>
    <dgm:cxn modelId="{E3CE425E-886A-4603-940F-5CB9208CA87A}" srcId="{45E914FE-0B77-448D-B87F-B18D504DF8FF}" destId="{BA5A3D15-72B1-403A-96D5-D3CA438ADECD}" srcOrd="0" destOrd="0" parTransId="{3F90E38A-E541-4BEB-90DE-F5E942F0C3A5}" sibTransId="{FD256846-028B-4066-9757-FDF03EE23A80}"/>
    <dgm:cxn modelId="{6B36A260-A21A-4129-9491-C51D83DC2AAD}" srcId="{BA5A3D15-72B1-403A-96D5-D3CA438ADECD}" destId="{A626EC9D-5099-4FCB-AB3A-C53A0E461F56}" srcOrd="0" destOrd="0" parTransId="{28EADBFA-BF57-469A-B7A5-E3E7A1D22BC8}" sibTransId="{36CFADBC-E8B8-4919-B762-AAE7A6F88CC0}"/>
    <dgm:cxn modelId="{F7680142-F17C-4728-B965-1E82EB264BEE}" type="presOf" srcId="{65E01395-1848-4933-BD08-475472EB7822}" destId="{D80BAFC1-724A-4645-8512-E518C39FA607}" srcOrd="0" destOrd="0" presId="urn:microsoft.com/office/officeart/2005/8/layout/hierarchy6"/>
    <dgm:cxn modelId="{26221D64-B80F-4153-A7EA-19B293803EE1}" type="presOf" srcId="{F1CC38B0-29CF-46A8-8088-E24CF86ACFED}" destId="{2E2C0772-0970-43BF-A254-28EB0E445F3F}" srcOrd="0" destOrd="0" presId="urn:microsoft.com/office/officeart/2005/8/layout/hierarchy6"/>
    <dgm:cxn modelId="{C3D5BA6E-AA70-476F-AFE3-FC3EEE026730}" srcId="{F4841393-D19E-44FB-9F3A-DD46ADD6072C}" destId="{D9623EA8-A12A-4CC2-AC54-9B72E412DA61}" srcOrd="1" destOrd="0" parTransId="{BFF6BFFB-7366-4DEF-B7D2-75DA10B2AE34}" sibTransId="{92A983F4-5B24-4EFC-A2CE-203E123221EC}"/>
    <dgm:cxn modelId="{96CEAD81-9190-4CB9-9720-9BBC23C36423}" type="presOf" srcId="{3F90E38A-E541-4BEB-90DE-F5E942F0C3A5}" destId="{1D8AC409-A719-49C8-9258-B4375ECC35EA}" srcOrd="0" destOrd="0" presId="urn:microsoft.com/office/officeart/2005/8/layout/hierarchy6"/>
    <dgm:cxn modelId="{D7E2DF9A-9F80-4765-8FA4-6442057C0126}" type="presOf" srcId="{B81C9148-C722-4ABF-9D9E-0615BF2A4F21}" destId="{E986249A-30B1-4D2C-AE8A-D034D5EA9B08}" srcOrd="0" destOrd="0" presId="urn:microsoft.com/office/officeart/2005/8/layout/hierarchy6"/>
    <dgm:cxn modelId="{C0DF109F-9F1D-4AA3-BFAD-F3109FC178E8}" srcId="{D9623EA8-A12A-4CC2-AC54-9B72E412DA61}" destId="{E2BF5F2C-74E9-4277-97A3-C87671B6CDFF}" srcOrd="0" destOrd="0" parTransId="{8981104B-4B52-4779-B830-920D34EBE78B}" sibTransId="{F1FFE403-F866-43B9-AF09-08341E7D64BA}"/>
    <dgm:cxn modelId="{B70CEB9F-2E56-4249-BD19-1A0EE7BF4A04}" type="presOf" srcId="{45E914FE-0B77-448D-B87F-B18D504DF8FF}" destId="{B1B0832B-B6EF-4719-AB6A-0238C193133F}" srcOrd="0" destOrd="0" presId="urn:microsoft.com/office/officeart/2005/8/layout/hierarchy6"/>
    <dgm:cxn modelId="{336FF1A1-5C04-4D8B-899C-774F57FE21B0}" type="presOf" srcId="{61153596-50E4-487C-BC30-96B0F1D0C95D}" destId="{8C487E4B-726C-48A4-93DE-D135E270E6B6}" srcOrd="0" destOrd="0" presId="urn:microsoft.com/office/officeart/2005/8/layout/hierarchy6"/>
    <dgm:cxn modelId="{006D98B4-CC4D-44F5-B105-8008C70C4773}" type="presOf" srcId="{F4841393-D19E-44FB-9F3A-DD46ADD6072C}" destId="{A996D228-D368-475A-837D-900FB79EC359}" srcOrd="0" destOrd="0" presId="urn:microsoft.com/office/officeart/2005/8/layout/hierarchy6"/>
    <dgm:cxn modelId="{D82923C5-B92E-4AC5-9365-0FFB1316FDF9}" type="presOf" srcId="{8981104B-4B52-4779-B830-920D34EBE78B}" destId="{FC7ABC18-26E4-4E57-9844-D47D7E35C2B7}" srcOrd="0" destOrd="0" presId="urn:microsoft.com/office/officeart/2005/8/layout/hierarchy6"/>
    <dgm:cxn modelId="{9C301BDD-10B5-4562-B36C-BBBB1DF174EA}" srcId="{A626EC9D-5099-4FCB-AB3A-C53A0E461F56}" destId="{6B55B70F-D24B-4F17-A008-C45AD7BDC17B}" srcOrd="0" destOrd="0" parTransId="{B81C9148-C722-4ABF-9D9E-0615BF2A4F21}" sibTransId="{85BDD9A6-F5CF-45F6-AC14-5FEF15371021}"/>
    <dgm:cxn modelId="{256F5FDE-770D-4B5B-8CA6-475A26C3BA5D}" srcId="{96068FDE-C800-4DEA-B54E-FF78C3276732}" destId="{45E914FE-0B77-448D-B87F-B18D504DF8FF}" srcOrd="0" destOrd="0" parTransId="{AC84B2F8-8688-4897-AB8C-325163B1A358}" sibTransId="{17CF98B5-1650-43EB-B992-F5C03BB7EF94}"/>
    <dgm:cxn modelId="{B9C32BE2-25D3-4E1B-8949-E13EABD38F50}" srcId="{F9CA4788-7D4D-4342-A67E-D5A5279CA7DD}" destId="{0D0CF86B-8998-4D8D-90BC-4725BCCD96E2}" srcOrd="0" destOrd="0" parTransId="{61153596-50E4-487C-BC30-96B0F1D0C95D}" sibTransId="{D7D48B3A-CB0F-4245-8DF2-F554D1A79B95}"/>
    <dgm:cxn modelId="{AC61ADE7-9334-4AB8-804F-82366F5B1DF8}" type="presOf" srcId="{96068FDE-C800-4DEA-B54E-FF78C3276732}" destId="{B5E87449-2738-4511-B96C-7E23E421434F}" srcOrd="0" destOrd="0" presId="urn:microsoft.com/office/officeart/2005/8/layout/hierarchy6"/>
    <dgm:cxn modelId="{E25D56ED-B352-4ACB-BE98-9848F8998B76}" srcId="{45E914FE-0B77-448D-B87F-B18D504DF8FF}" destId="{F4841393-D19E-44FB-9F3A-DD46ADD6072C}" srcOrd="1" destOrd="0" parTransId="{2F2808B5-5169-4CE4-8C2E-1540E57CEDCB}" sibTransId="{716DF8D4-58CA-41F0-B53F-9B03C77B5ED3}"/>
    <dgm:cxn modelId="{BE785AF6-7A1B-44CD-9967-F45FAA9996A0}" type="presOf" srcId="{0D0CF86B-8998-4D8D-90BC-4725BCCD96E2}" destId="{AD3FEECB-B937-4211-8878-F7C718AC907D}" srcOrd="0" destOrd="0" presId="urn:microsoft.com/office/officeart/2005/8/layout/hierarchy6"/>
    <dgm:cxn modelId="{2A78A9F6-210F-4621-9B7F-1EB1DF27ACD4}" type="presOf" srcId="{28EADBFA-BF57-469A-B7A5-E3E7A1D22BC8}" destId="{AEC50AED-3165-4EC3-B755-EFCA4CBE021D}" srcOrd="0" destOrd="0" presId="urn:microsoft.com/office/officeart/2005/8/layout/hierarchy6"/>
    <dgm:cxn modelId="{5E066BF8-0A41-4288-ABC1-975C45C32EFE}" srcId="{BA5A3D15-72B1-403A-96D5-D3CA438ADECD}" destId="{D9EF98F2-EDB5-4F02-95B4-210632F7841E}" srcOrd="1" destOrd="0" parTransId="{4CA07076-EBD4-488F-A215-E89AAC7B3A6F}" sibTransId="{BAF9A728-DE84-454E-AF6E-BE7D95392724}"/>
    <dgm:cxn modelId="{DB40BAF9-E9E6-4700-A68B-B19DB01879F4}" type="presOf" srcId="{F9CA4788-7D4D-4342-A67E-D5A5279CA7DD}" destId="{451D770C-BF3F-480E-A3D0-F1FBDD2247E7}" srcOrd="0" destOrd="0" presId="urn:microsoft.com/office/officeart/2005/8/layout/hierarchy6"/>
    <dgm:cxn modelId="{29A90318-DBFB-45E5-A369-C9967B892163}" type="presParOf" srcId="{B5E87449-2738-4511-B96C-7E23E421434F}" destId="{8198258F-F352-428E-B989-34F009A06F7C}" srcOrd="0" destOrd="0" presId="urn:microsoft.com/office/officeart/2005/8/layout/hierarchy6"/>
    <dgm:cxn modelId="{3C7102ED-E629-4998-9931-57515BE7FCB2}" type="presParOf" srcId="{8198258F-F352-428E-B989-34F009A06F7C}" destId="{B94A50AE-3730-4CCE-9556-D11158A34CFD}" srcOrd="0" destOrd="0" presId="urn:microsoft.com/office/officeart/2005/8/layout/hierarchy6"/>
    <dgm:cxn modelId="{AFEC7E41-D4DF-46D1-8085-B4047083363B}" type="presParOf" srcId="{B94A50AE-3730-4CCE-9556-D11158A34CFD}" destId="{3CCB5DD5-72FD-475B-992F-54F86399E70E}" srcOrd="0" destOrd="0" presId="urn:microsoft.com/office/officeart/2005/8/layout/hierarchy6"/>
    <dgm:cxn modelId="{D32D0FF0-38F0-47ED-BD7A-919BFAC3479E}" type="presParOf" srcId="{3CCB5DD5-72FD-475B-992F-54F86399E70E}" destId="{B1B0832B-B6EF-4719-AB6A-0238C193133F}" srcOrd="0" destOrd="0" presId="urn:microsoft.com/office/officeart/2005/8/layout/hierarchy6"/>
    <dgm:cxn modelId="{F876EA1A-682E-4935-8AAB-4205C4C664F7}" type="presParOf" srcId="{3CCB5DD5-72FD-475B-992F-54F86399E70E}" destId="{FBDE5AD9-2D98-4B6F-947A-D7247A2817F6}" srcOrd="1" destOrd="0" presId="urn:microsoft.com/office/officeart/2005/8/layout/hierarchy6"/>
    <dgm:cxn modelId="{581D3DEE-92A8-497B-8110-07C58D1B9654}" type="presParOf" srcId="{FBDE5AD9-2D98-4B6F-947A-D7247A2817F6}" destId="{1D8AC409-A719-49C8-9258-B4375ECC35EA}" srcOrd="0" destOrd="0" presId="urn:microsoft.com/office/officeart/2005/8/layout/hierarchy6"/>
    <dgm:cxn modelId="{2E513F8D-089D-453E-A4DE-9AA69ECAA2F6}" type="presParOf" srcId="{FBDE5AD9-2D98-4B6F-947A-D7247A2817F6}" destId="{B310194C-58ED-49AD-B6B4-3FF6A7BAA983}" srcOrd="1" destOrd="0" presId="urn:microsoft.com/office/officeart/2005/8/layout/hierarchy6"/>
    <dgm:cxn modelId="{D695101F-E1F6-48EA-99D7-C3E7083A7EC0}" type="presParOf" srcId="{B310194C-58ED-49AD-B6B4-3FF6A7BAA983}" destId="{18E9BACC-6A6D-491A-B379-243F0DF87188}" srcOrd="0" destOrd="0" presId="urn:microsoft.com/office/officeart/2005/8/layout/hierarchy6"/>
    <dgm:cxn modelId="{BB4096C0-4350-4FB5-8E33-689AEF8A4CED}" type="presParOf" srcId="{B310194C-58ED-49AD-B6B4-3FF6A7BAA983}" destId="{EA0168C9-FC80-4AC6-A4E4-535A81A81E18}" srcOrd="1" destOrd="0" presId="urn:microsoft.com/office/officeart/2005/8/layout/hierarchy6"/>
    <dgm:cxn modelId="{BD7FA1FC-CCF4-47BA-B3B4-C49D33AE8FBA}" type="presParOf" srcId="{EA0168C9-FC80-4AC6-A4E4-535A81A81E18}" destId="{AEC50AED-3165-4EC3-B755-EFCA4CBE021D}" srcOrd="0" destOrd="0" presId="urn:microsoft.com/office/officeart/2005/8/layout/hierarchy6"/>
    <dgm:cxn modelId="{8BF83EBC-EF26-4140-8B49-367C4A5109FE}" type="presParOf" srcId="{EA0168C9-FC80-4AC6-A4E4-535A81A81E18}" destId="{AC909F3C-FDF9-4EB5-B143-96B1256FA362}" srcOrd="1" destOrd="0" presId="urn:microsoft.com/office/officeart/2005/8/layout/hierarchy6"/>
    <dgm:cxn modelId="{51D24B05-0635-4542-9CF1-423D9CA01179}" type="presParOf" srcId="{AC909F3C-FDF9-4EB5-B143-96B1256FA362}" destId="{8BF5EA74-B947-42C2-823C-39502878A2B5}" srcOrd="0" destOrd="0" presId="urn:microsoft.com/office/officeart/2005/8/layout/hierarchy6"/>
    <dgm:cxn modelId="{E2ABC3E4-6C6F-4D17-8EA3-39700554761C}" type="presParOf" srcId="{AC909F3C-FDF9-4EB5-B143-96B1256FA362}" destId="{0338FC7C-E820-4DCB-B605-7D482856B728}" srcOrd="1" destOrd="0" presId="urn:microsoft.com/office/officeart/2005/8/layout/hierarchy6"/>
    <dgm:cxn modelId="{123F1C73-B4AC-4931-A17F-AD93B2EF918C}" type="presParOf" srcId="{0338FC7C-E820-4DCB-B605-7D482856B728}" destId="{E986249A-30B1-4D2C-AE8A-D034D5EA9B08}" srcOrd="0" destOrd="0" presId="urn:microsoft.com/office/officeart/2005/8/layout/hierarchy6"/>
    <dgm:cxn modelId="{A85E4E3F-71DC-490B-B911-449A0A804586}" type="presParOf" srcId="{0338FC7C-E820-4DCB-B605-7D482856B728}" destId="{96EFA1EE-012B-4D72-A39B-13827FA688DE}" srcOrd="1" destOrd="0" presId="urn:microsoft.com/office/officeart/2005/8/layout/hierarchy6"/>
    <dgm:cxn modelId="{27BC7F7A-F122-4DD2-BDB9-7DAFACAEB71E}" type="presParOf" srcId="{96EFA1EE-012B-4D72-A39B-13827FA688DE}" destId="{5BA0C77B-370C-4E81-B477-33446B7C77A1}" srcOrd="0" destOrd="0" presId="urn:microsoft.com/office/officeart/2005/8/layout/hierarchy6"/>
    <dgm:cxn modelId="{74AE8D6A-E3D8-45D4-9060-0E263D3820D7}" type="presParOf" srcId="{96EFA1EE-012B-4D72-A39B-13827FA688DE}" destId="{A7FFB477-5726-4D89-A7E4-E0D2EB93B86C}" srcOrd="1" destOrd="0" presId="urn:microsoft.com/office/officeart/2005/8/layout/hierarchy6"/>
    <dgm:cxn modelId="{D7FEEDF8-115B-4791-874A-FF57D2D9C3FD}" type="presParOf" srcId="{EA0168C9-FC80-4AC6-A4E4-535A81A81E18}" destId="{D260821C-B33F-427C-A707-6347BFD7F838}" srcOrd="2" destOrd="0" presId="urn:microsoft.com/office/officeart/2005/8/layout/hierarchy6"/>
    <dgm:cxn modelId="{85F9C045-A367-455D-86E8-7921462866EC}" type="presParOf" srcId="{EA0168C9-FC80-4AC6-A4E4-535A81A81E18}" destId="{FEBE33AA-ADF4-482F-B2EA-98F8DCA5EC8E}" srcOrd="3" destOrd="0" presId="urn:microsoft.com/office/officeart/2005/8/layout/hierarchy6"/>
    <dgm:cxn modelId="{B928805D-4B26-47D4-9D50-4641C591BE30}" type="presParOf" srcId="{FEBE33AA-ADF4-482F-B2EA-98F8DCA5EC8E}" destId="{508ACF8B-BF56-4738-B208-9387E1A5CA7F}" srcOrd="0" destOrd="0" presId="urn:microsoft.com/office/officeart/2005/8/layout/hierarchy6"/>
    <dgm:cxn modelId="{180A5B95-14A0-4ECC-96B8-3404FABCDB86}" type="presParOf" srcId="{FEBE33AA-ADF4-482F-B2EA-98F8DCA5EC8E}" destId="{D23C2DDC-6080-42EA-B028-700A4227DFA2}" srcOrd="1" destOrd="0" presId="urn:microsoft.com/office/officeart/2005/8/layout/hierarchy6"/>
    <dgm:cxn modelId="{7DA5DC4F-F21F-4D82-B590-F543291364EA}" type="presParOf" srcId="{D23C2DDC-6080-42EA-B028-700A4227DFA2}" destId="{D80BAFC1-724A-4645-8512-E518C39FA607}" srcOrd="0" destOrd="0" presId="urn:microsoft.com/office/officeart/2005/8/layout/hierarchy6"/>
    <dgm:cxn modelId="{C3FFA7FF-97DB-4883-9C33-8A5B4C677A10}" type="presParOf" srcId="{D23C2DDC-6080-42EA-B028-700A4227DFA2}" destId="{54EF6530-3515-43FA-8DFA-80B436787493}" srcOrd="1" destOrd="0" presId="urn:microsoft.com/office/officeart/2005/8/layout/hierarchy6"/>
    <dgm:cxn modelId="{F65A961B-541B-449A-8842-7748D85AA48D}" type="presParOf" srcId="{54EF6530-3515-43FA-8DFA-80B436787493}" destId="{E5938F83-86FD-40A0-A5BE-D16A740223EC}" srcOrd="0" destOrd="0" presId="urn:microsoft.com/office/officeart/2005/8/layout/hierarchy6"/>
    <dgm:cxn modelId="{45E2AD17-4D2B-49BE-93E9-A56A0EE2EF15}" type="presParOf" srcId="{54EF6530-3515-43FA-8DFA-80B436787493}" destId="{9950567F-EAF7-44BD-85C0-211D3EC3C2F1}" srcOrd="1" destOrd="0" presId="urn:microsoft.com/office/officeart/2005/8/layout/hierarchy6"/>
    <dgm:cxn modelId="{8E0FDD80-71AB-43EE-AF7A-9696F645B48B}" type="presParOf" srcId="{FBDE5AD9-2D98-4B6F-947A-D7247A2817F6}" destId="{DF5F9FDF-13AD-4341-AAD0-F5DD476FE303}" srcOrd="2" destOrd="0" presId="urn:microsoft.com/office/officeart/2005/8/layout/hierarchy6"/>
    <dgm:cxn modelId="{ABDE06BB-44B8-4634-A5E6-7320296DD8A1}" type="presParOf" srcId="{FBDE5AD9-2D98-4B6F-947A-D7247A2817F6}" destId="{F0F6E35F-531E-4804-9E54-228AF9680DCE}" srcOrd="3" destOrd="0" presId="urn:microsoft.com/office/officeart/2005/8/layout/hierarchy6"/>
    <dgm:cxn modelId="{18333EAA-FE39-4DB0-BC73-8A14D927EEB2}" type="presParOf" srcId="{F0F6E35F-531E-4804-9E54-228AF9680DCE}" destId="{A996D228-D368-475A-837D-900FB79EC359}" srcOrd="0" destOrd="0" presId="urn:microsoft.com/office/officeart/2005/8/layout/hierarchy6"/>
    <dgm:cxn modelId="{CBE65253-34F9-40F5-9133-B1B2A788A0EB}" type="presParOf" srcId="{F0F6E35F-531E-4804-9E54-228AF9680DCE}" destId="{6226EC41-4966-41ED-ACF3-475BC1485F1C}" srcOrd="1" destOrd="0" presId="urn:microsoft.com/office/officeart/2005/8/layout/hierarchy6"/>
    <dgm:cxn modelId="{1EC414FA-AB4B-4F4D-AE67-C5EDB8E1D505}" type="presParOf" srcId="{6226EC41-4966-41ED-ACF3-475BC1485F1C}" destId="{2E2C0772-0970-43BF-A254-28EB0E445F3F}" srcOrd="0" destOrd="0" presId="urn:microsoft.com/office/officeart/2005/8/layout/hierarchy6"/>
    <dgm:cxn modelId="{C6E287C0-7941-4022-8B11-546A9D7279D1}" type="presParOf" srcId="{6226EC41-4966-41ED-ACF3-475BC1485F1C}" destId="{15F1321B-9609-4B87-9B68-B0B899621C59}" srcOrd="1" destOrd="0" presId="urn:microsoft.com/office/officeart/2005/8/layout/hierarchy6"/>
    <dgm:cxn modelId="{31CD189E-25C6-42B5-9F5E-084C2EDA381B}" type="presParOf" srcId="{15F1321B-9609-4B87-9B68-B0B899621C59}" destId="{451D770C-BF3F-480E-A3D0-F1FBDD2247E7}" srcOrd="0" destOrd="0" presId="urn:microsoft.com/office/officeart/2005/8/layout/hierarchy6"/>
    <dgm:cxn modelId="{86A74C51-ADD9-4AD4-933F-B348F9C2E3A5}" type="presParOf" srcId="{15F1321B-9609-4B87-9B68-B0B899621C59}" destId="{D0A293AA-122C-4993-AD18-829196CD2C63}" srcOrd="1" destOrd="0" presId="urn:microsoft.com/office/officeart/2005/8/layout/hierarchy6"/>
    <dgm:cxn modelId="{1310FB2C-108B-444C-9A6D-5D8DDD979DD7}" type="presParOf" srcId="{D0A293AA-122C-4993-AD18-829196CD2C63}" destId="{8C487E4B-726C-48A4-93DE-D135E270E6B6}" srcOrd="0" destOrd="0" presId="urn:microsoft.com/office/officeart/2005/8/layout/hierarchy6"/>
    <dgm:cxn modelId="{A136A682-448E-4997-B9D0-7F71C6FBA4E4}" type="presParOf" srcId="{D0A293AA-122C-4993-AD18-829196CD2C63}" destId="{DB30A4D5-1797-462C-8FD9-4E8957370D5B}" srcOrd="1" destOrd="0" presId="urn:microsoft.com/office/officeart/2005/8/layout/hierarchy6"/>
    <dgm:cxn modelId="{BBF18C06-80BB-48E7-AAFF-74F94D48C9CD}" type="presParOf" srcId="{DB30A4D5-1797-462C-8FD9-4E8957370D5B}" destId="{AD3FEECB-B937-4211-8878-F7C718AC907D}" srcOrd="0" destOrd="0" presId="urn:microsoft.com/office/officeart/2005/8/layout/hierarchy6"/>
    <dgm:cxn modelId="{7DCF54C2-9B3D-4094-908F-C599F37F0243}" type="presParOf" srcId="{DB30A4D5-1797-462C-8FD9-4E8957370D5B}" destId="{56D3E8B2-A3C8-46BA-BE3F-BBAC63AA3C08}" srcOrd="1" destOrd="0" presId="urn:microsoft.com/office/officeart/2005/8/layout/hierarchy6"/>
    <dgm:cxn modelId="{6A6B5FC4-9174-40B5-8AE1-8199E086C10A}" type="presParOf" srcId="{6226EC41-4966-41ED-ACF3-475BC1485F1C}" destId="{62CBA11D-9BB4-4EF1-A8A8-200CC4F09D74}" srcOrd="2" destOrd="0" presId="urn:microsoft.com/office/officeart/2005/8/layout/hierarchy6"/>
    <dgm:cxn modelId="{196DABDA-895E-4F84-85B4-8DA1B1113252}" type="presParOf" srcId="{6226EC41-4966-41ED-ACF3-475BC1485F1C}" destId="{29572770-A16B-41DE-A5BD-53F545055A8F}" srcOrd="3" destOrd="0" presId="urn:microsoft.com/office/officeart/2005/8/layout/hierarchy6"/>
    <dgm:cxn modelId="{7B57F242-A501-4384-93DE-1261DE19E433}" type="presParOf" srcId="{29572770-A16B-41DE-A5BD-53F545055A8F}" destId="{49C0B25B-44B0-493C-97D1-AF50AC6B5BB4}" srcOrd="0" destOrd="0" presId="urn:microsoft.com/office/officeart/2005/8/layout/hierarchy6"/>
    <dgm:cxn modelId="{9E5EC776-251E-432D-9EFB-7A7B23790D87}" type="presParOf" srcId="{29572770-A16B-41DE-A5BD-53F545055A8F}" destId="{8872DB3E-EBA2-4A8A-9238-1F9BC87250A9}" srcOrd="1" destOrd="0" presId="urn:microsoft.com/office/officeart/2005/8/layout/hierarchy6"/>
    <dgm:cxn modelId="{45E177BD-332C-41BD-9183-387A82F58147}" type="presParOf" srcId="{8872DB3E-EBA2-4A8A-9238-1F9BC87250A9}" destId="{FC7ABC18-26E4-4E57-9844-D47D7E35C2B7}" srcOrd="0" destOrd="0" presId="urn:microsoft.com/office/officeart/2005/8/layout/hierarchy6"/>
    <dgm:cxn modelId="{F38841D3-C7F5-4F00-BB6B-53194A22F689}" type="presParOf" srcId="{8872DB3E-EBA2-4A8A-9238-1F9BC87250A9}" destId="{64D1904D-C1B6-420C-92DF-87DF401777A2}" srcOrd="1" destOrd="0" presId="urn:microsoft.com/office/officeart/2005/8/layout/hierarchy6"/>
    <dgm:cxn modelId="{D8CA1419-B437-47E8-A702-F81E17351BF8}" type="presParOf" srcId="{64D1904D-C1B6-420C-92DF-87DF401777A2}" destId="{F27D6D1D-4D48-48E5-90AC-E5D82B39CFE8}" srcOrd="0" destOrd="0" presId="urn:microsoft.com/office/officeart/2005/8/layout/hierarchy6"/>
    <dgm:cxn modelId="{0B3BDA88-3539-4DCE-BFEF-B882A064AD39}" type="presParOf" srcId="{64D1904D-C1B6-420C-92DF-87DF401777A2}" destId="{6A679D39-6028-4219-83DA-DD8380D152D6}" srcOrd="1" destOrd="0" presId="urn:microsoft.com/office/officeart/2005/8/layout/hierarchy6"/>
    <dgm:cxn modelId="{04818FB8-359B-4991-9F30-009A9065D169}" type="presParOf" srcId="{B5E87449-2738-4511-B96C-7E23E421434F}" destId="{6A14F718-D367-4F6B-BAEC-01AD2446F43D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B0832B-B6EF-4719-AB6A-0238C193133F}">
      <dsp:nvSpPr>
        <dsp:cNvPr id="0" name=""/>
        <dsp:cNvSpPr/>
      </dsp:nvSpPr>
      <dsp:spPr>
        <a:xfrm>
          <a:off x="2915582" y="642538"/>
          <a:ext cx="3266217" cy="4862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400" b="1" kern="1200" dirty="0"/>
            <a:t>Tachycardia ECG</a:t>
          </a:r>
          <a:endParaRPr lang="ko-KR" altLang="en-US" sz="1800" b="1" kern="1200" dirty="0"/>
        </a:p>
      </dsp:txBody>
      <dsp:txXfrm>
        <a:off x="2929824" y="656780"/>
        <a:ext cx="3237733" cy="457786"/>
      </dsp:txXfrm>
    </dsp:sp>
    <dsp:sp modelId="{1D8AC409-A719-49C8-9258-B4375ECC35EA}">
      <dsp:nvSpPr>
        <dsp:cNvPr id="0" name=""/>
        <dsp:cNvSpPr/>
      </dsp:nvSpPr>
      <dsp:spPr>
        <a:xfrm>
          <a:off x="2239121" y="1128809"/>
          <a:ext cx="2309569" cy="485749"/>
        </a:xfrm>
        <a:custGeom>
          <a:avLst/>
          <a:gdLst/>
          <a:ahLst/>
          <a:cxnLst/>
          <a:rect l="0" t="0" r="0" b="0"/>
          <a:pathLst>
            <a:path>
              <a:moveTo>
                <a:pt x="2309569" y="0"/>
              </a:moveTo>
              <a:lnTo>
                <a:pt x="2309569" y="242874"/>
              </a:lnTo>
              <a:lnTo>
                <a:pt x="0" y="242874"/>
              </a:lnTo>
              <a:lnTo>
                <a:pt x="0" y="485749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E9BACC-6A6D-491A-B379-243F0DF87188}">
      <dsp:nvSpPr>
        <dsp:cNvPr id="0" name=""/>
        <dsp:cNvSpPr/>
      </dsp:nvSpPr>
      <dsp:spPr>
        <a:xfrm>
          <a:off x="1188993" y="1614558"/>
          <a:ext cx="2100255" cy="7049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000" b="1" kern="1200" dirty="0"/>
            <a:t>Narrow QRS (&lt;120msec)</a:t>
          </a:r>
          <a:endParaRPr lang="ko-KR" altLang="en-US" sz="2000" b="1" kern="1200" dirty="0"/>
        </a:p>
      </dsp:txBody>
      <dsp:txXfrm>
        <a:off x="1209640" y="1635205"/>
        <a:ext cx="2058961" cy="663639"/>
      </dsp:txXfrm>
    </dsp:sp>
    <dsp:sp modelId="{AEC50AED-3165-4EC3-B755-EFCA4CBE021D}">
      <dsp:nvSpPr>
        <dsp:cNvPr id="0" name=""/>
        <dsp:cNvSpPr/>
      </dsp:nvSpPr>
      <dsp:spPr>
        <a:xfrm>
          <a:off x="1053193" y="2319491"/>
          <a:ext cx="1185927" cy="236789"/>
        </a:xfrm>
        <a:custGeom>
          <a:avLst/>
          <a:gdLst/>
          <a:ahLst/>
          <a:cxnLst/>
          <a:rect l="0" t="0" r="0" b="0"/>
          <a:pathLst>
            <a:path>
              <a:moveTo>
                <a:pt x="1185927" y="0"/>
              </a:moveTo>
              <a:lnTo>
                <a:pt x="1185927" y="118394"/>
              </a:lnTo>
              <a:lnTo>
                <a:pt x="0" y="118394"/>
              </a:lnTo>
              <a:lnTo>
                <a:pt x="0" y="236789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F5EA74-B947-42C2-823C-39502878A2B5}">
      <dsp:nvSpPr>
        <dsp:cNvPr id="0" name=""/>
        <dsp:cNvSpPr/>
      </dsp:nvSpPr>
      <dsp:spPr>
        <a:xfrm>
          <a:off x="345117" y="2556281"/>
          <a:ext cx="1416153" cy="65115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600" b="1" kern="1200"/>
            <a:t>Regular</a:t>
          </a:r>
          <a:endParaRPr lang="ko-KR" altLang="en-US" sz="1600" b="1" kern="1200" dirty="0"/>
        </a:p>
      </dsp:txBody>
      <dsp:txXfrm>
        <a:off x="364189" y="2575353"/>
        <a:ext cx="1378009" cy="613008"/>
      </dsp:txXfrm>
    </dsp:sp>
    <dsp:sp modelId="{E986249A-30B1-4D2C-AE8A-D034D5EA9B08}">
      <dsp:nvSpPr>
        <dsp:cNvPr id="0" name=""/>
        <dsp:cNvSpPr/>
      </dsp:nvSpPr>
      <dsp:spPr>
        <a:xfrm>
          <a:off x="1007473" y="3207433"/>
          <a:ext cx="91440" cy="23678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36789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A0C77B-370C-4E81-B477-33446B7C77A1}">
      <dsp:nvSpPr>
        <dsp:cNvPr id="0" name=""/>
        <dsp:cNvSpPr/>
      </dsp:nvSpPr>
      <dsp:spPr>
        <a:xfrm>
          <a:off x="459" y="3444222"/>
          <a:ext cx="2105467" cy="21004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 latinLnBrk="1">
            <a:lnSpc>
              <a:spcPct val="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600" b="1" kern="1200"/>
            <a:t>Sinus tachycardia</a:t>
          </a:r>
        </a:p>
        <a:p>
          <a:pPr marL="0" lvl="0" indent="0" algn="l" defTabSz="711200" latinLnBrk="1">
            <a:lnSpc>
              <a:spcPct val="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600" b="1" kern="1200"/>
            <a:t>SVT (AVNRT, AVRT)</a:t>
          </a:r>
        </a:p>
        <a:p>
          <a:pPr marL="0" lvl="0" indent="0" algn="l" defTabSz="711200" latinLnBrk="1">
            <a:lnSpc>
              <a:spcPct val="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600" b="1" kern="1200"/>
            <a:t>AT/AFL</a:t>
          </a:r>
        </a:p>
        <a:p>
          <a:pPr marL="0" lvl="0" indent="0" algn="l" defTabSz="711200" latinLnBrk="1">
            <a:lnSpc>
              <a:spcPct val="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600" b="1" kern="1200"/>
            <a:t>JT</a:t>
          </a:r>
          <a:endParaRPr lang="en-US" altLang="ko-KR" sz="1600" b="1" kern="1200" dirty="0"/>
        </a:p>
      </dsp:txBody>
      <dsp:txXfrm>
        <a:off x="61979" y="3505742"/>
        <a:ext cx="1982427" cy="1977410"/>
      </dsp:txXfrm>
    </dsp:sp>
    <dsp:sp modelId="{D260821C-B33F-427C-A707-6347BFD7F838}">
      <dsp:nvSpPr>
        <dsp:cNvPr id="0" name=""/>
        <dsp:cNvSpPr/>
      </dsp:nvSpPr>
      <dsp:spPr>
        <a:xfrm>
          <a:off x="2239121" y="2319491"/>
          <a:ext cx="1185927" cy="2367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8394"/>
              </a:lnTo>
              <a:lnTo>
                <a:pt x="1185927" y="118394"/>
              </a:lnTo>
              <a:lnTo>
                <a:pt x="1185927" y="236789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8ACF8B-BF56-4738-B208-9387E1A5CA7F}">
      <dsp:nvSpPr>
        <dsp:cNvPr id="0" name=""/>
        <dsp:cNvSpPr/>
      </dsp:nvSpPr>
      <dsp:spPr>
        <a:xfrm>
          <a:off x="2716972" y="2556281"/>
          <a:ext cx="1416153" cy="65115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600" b="1" kern="1200"/>
            <a:t>Irregular</a:t>
          </a:r>
          <a:endParaRPr lang="ko-KR" altLang="en-US" sz="1600" b="1" kern="1200" dirty="0"/>
        </a:p>
      </dsp:txBody>
      <dsp:txXfrm>
        <a:off x="2736044" y="2575353"/>
        <a:ext cx="1378009" cy="613008"/>
      </dsp:txXfrm>
    </dsp:sp>
    <dsp:sp modelId="{D80BAFC1-724A-4645-8512-E518C39FA607}">
      <dsp:nvSpPr>
        <dsp:cNvPr id="0" name=""/>
        <dsp:cNvSpPr/>
      </dsp:nvSpPr>
      <dsp:spPr>
        <a:xfrm>
          <a:off x="3379329" y="3207433"/>
          <a:ext cx="91440" cy="23678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36789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938F83-86FD-40A0-A5BE-D16A740223EC}">
      <dsp:nvSpPr>
        <dsp:cNvPr id="0" name=""/>
        <dsp:cNvSpPr/>
      </dsp:nvSpPr>
      <dsp:spPr>
        <a:xfrm>
          <a:off x="2372315" y="3444222"/>
          <a:ext cx="2105467" cy="21004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 latinLnBrk="1">
            <a:lnSpc>
              <a:spcPct val="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600" b="1" kern="1200" dirty="0"/>
            <a:t>AF</a:t>
          </a:r>
        </a:p>
        <a:p>
          <a:pPr marL="0" lvl="0" indent="0" algn="l" defTabSz="711200" latinLnBrk="1">
            <a:lnSpc>
              <a:spcPct val="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600" b="1" kern="1200" dirty="0"/>
            <a:t>AFL with variable conduction</a:t>
          </a:r>
        </a:p>
        <a:p>
          <a:pPr marL="0" lvl="0" indent="0" algn="l" defTabSz="711200" latinLnBrk="1">
            <a:lnSpc>
              <a:spcPct val="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600" b="1" kern="1200" dirty="0"/>
            <a:t>Multifocal AT</a:t>
          </a:r>
          <a:endParaRPr lang="ko-KR" altLang="en-US" sz="1600" b="1" kern="1200" dirty="0"/>
        </a:p>
      </dsp:txBody>
      <dsp:txXfrm>
        <a:off x="2433835" y="3505742"/>
        <a:ext cx="1982427" cy="1977410"/>
      </dsp:txXfrm>
    </dsp:sp>
    <dsp:sp modelId="{DF5F9FDF-13AD-4341-AAD0-F5DD476FE303}">
      <dsp:nvSpPr>
        <dsp:cNvPr id="0" name=""/>
        <dsp:cNvSpPr/>
      </dsp:nvSpPr>
      <dsp:spPr>
        <a:xfrm>
          <a:off x="4548690" y="1128809"/>
          <a:ext cx="2309569" cy="48574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2874"/>
              </a:lnTo>
              <a:lnTo>
                <a:pt x="2309569" y="242874"/>
              </a:lnTo>
              <a:lnTo>
                <a:pt x="2309569" y="485749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96D228-D368-475A-837D-900FB79EC359}">
      <dsp:nvSpPr>
        <dsp:cNvPr id="0" name=""/>
        <dsp:cNvSpPr/>
      </dsp:nvSpPr>
      <dsp:spPr>
        <a:xfrm>
          <a:off x="5808132" y="1614558"/>
          <a:ext cx="2100255" cy="7049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000" b="1" kern="1200" dirty="0"/>
            <a:t>Wide QRS</a:t>
          </a:r>
          <a:br>
            <a:rPr lang="en-US" altLang="ko-KR" sz="2000" b="1" kern="1200" dirty="0"/>
          </a:br>
          <a:r>
            <a:rPr lang="en-US" altLang="ko-KR" sz="2000" b="1" kern="1200" dirty="0"/>
            <a:t>(&gt;120msec)</a:t>
          </a:r>
          <a:endParaRPr lang="ko-KR" altLang="en-US" sz="2000" b="1" kern="1200" dirty="0"/>
        </a:p>
      </dsp:txBody>
      <dsp:txXfrm>
        <a:off x="5828779" y="1635205"/>
        <a:ext cx="2058961" cy="663639"/>
      </dsp:txXfrm>
    </dsp:sp>
    <dsp:sp modelId="{2E2C0772-0970-43BF-A254-28EB0E445F3F}">
      <dsp:nvSpPr>
        <dsp:cNvPr id="0" name=""/>
        <dsp:cNvSpPr/>
      </dsp:nvSpPr>
      <dsp:spPr>
        <a:xfrm>
          <a:off x="5701799" y="2319491"/>
          <a:ext cx="1156460" cy="236789"/>
        </a:xfrm>
        <a:custGeom>
          <a:avLst/>
          <a:gdLst/>
          <a:ahLst/>
          <a:cxnLst/>
          <a:rect l="0" t="0" r="0" b="0"/>
          <a:pathLst>
            <a:path>
              <a:moveTo>
                <a:pt x="1156460" y="0"/>
              </a:moveTo>
              <a:lnTo>
                <a:pt x="1156460" y="118394"/>
              </a:lnTo>
              <a:lnTo>
                <a:pt x="0" y="118394"/>
              </a:lnTo>
              <a:lnTo>
                <a:pt x="0" y="236789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1D770C-BF3F-480E-A3D0-F1FBDD2247E7}">
      <dsp:nvSpPr>
        <dsp:cNvPr id="0" name=""/>
        <dsp:cNvSpPr/>
      </dsp:nvSpPr>
      <dsp:spPr>
        <a:xfrm>
          <a:off x="4993722" y="2556281"/>
          <a:ext cx="1416153" cy="65115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600" b="1" kern="1200" dirty="0"/>
            <a:t>Regular</a:t>
          </a:r>
          <a:endParaRPr lang="ko-KR" altLang="en-US" sz="1600" b="1" kern="1200" dirty="0"/>
        </a:p>
      </dsp:txBody>
      <dsp:txXfrm>
        <a:off x="5012794" y="2575353"/>
        <a:ext cx="1378009" cy="613008"/>
      </dsp:txXfrm>
    </dsp:sp>
    <dsp:sp modelId="{8C487E4B-726C-48A4-93DE-D135E270E6B6}">
      <dsp:nvSpPr>
        <dsp:cNvPr id="0" name=""/>
        <dsp:cNvSpPr/>
      </dsp:nvSpPr>
      <dsp:spPr>
        <a:xfrm>
          <a:off x="5656079" y="3207433"/>
          <a:ext cx="91440" cy="23678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36789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3FEECB-B937-4211-8878-F7C718AC907D}">
      <dsp:nvSpPr>
        <dsp:cNvPr id="0" name=""/>
        <dsp:cNvSpPr/>
      </dsp:nvSpPr>
      <dsp:spPr>
        <a:xfrm>
          <a:off x="4744170" y="3444222"/>
          <a:ext cx="1915257" cy="21004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 latinLnBrk="1">
            <a:lnSpc>
              <a:spcPct val="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600" b="1" kern="1200" dirty="0">
              <a:latin typeface="맑은 고딕" panose="02110004020202020204"/>
              <a:ea typeface="맑은 고딕" panose="020B0503020000020004" pitchFamily="50" charset="-127"/>
              <a:cs typeface="+mn-cs"/>
            </a:rPr>
            <a:t>VT</a:t>
          </a:r>
        </a:p>
        <a:p>
          <a:pPr marL="0" lvl="0" indent="0" algn="l" defTabSz="533400" latinLnBrk="1">
            <a:lnSpc>
              <a:spcPct val="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600" b="1" kern="1200" dirty="0">
              <a:latin typeface="맑은 고딕" panose="02110004020202020204"/>
              <a:ea typeface="맑은 고딕" panose="020B0503020000020004" pitchFamily="50" charset="-127"/>
              <a:cs typeface="+mn-cs"/>
            </a:rPr>
            <a:t>SVT aberrancy</a:t>
          </a:r>
        </a:p>
        <a:p>
          <a:pPr marL="0" lvl="0" indent="0" algn="l" defTabSz="533400" latinLnBrk="1">
            <a:lnSpc>
              <a:spcPct val="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600" b="1" kern="1200" dirty="0">
              <a:latin typeface="맑은 고딕" panose="02110004020202020204"/>
              <a:ea typeface="맑은 고딕" panose="020B0503020000020004" pitchFamily="50" charset="-127"/>
              <a:cs typeface="+mn-cs"/>
            </a:rPr>
            <a:t>Antidromic AVRT</a:t>
          </a:r>
          <a:endParaRPr lang="ko-KR" altLang="en-US" sz="1600" b="1" kern="1200" dirty="0">
            <a:latin typeface="맑은 고딕" panose="02110004020202020204"/>
            <a:ea typeface="맑은 고딕" panose="020B0503020000020004" pitchFamily="50" charset="-127"/>
            <a:cs typeface="+mn-cs"/>
          </a:endParaRPr>
        </a:p>
      </dsp:txBody>
      <dsp:txXfrm>
        <a:off x="4800266" y="3500318"/>
        <a:ext cx="1803065" cy="1988258"/>
      </dsp:txXfrm>
    </dsp:sp>
    <dsp:sp modelId="{62CBA11D-9BB4-4EF1-A8A8-200CC4F09D74}">
      <dsp:nvSpPr>
        <dsp:cNvPr id="0" name=""/>
        <dsp:cNvSpPr/>
      </dsp:nvSpPr>
      <dsp:spPr>
        <a:xfrm>
          <a:off x="6858260" y="2319491"/>
          <a:ext cx="1156460" cy="2367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8394"/>
              </a:lnTo>
              <a:lnTo>
                <a:pt x="1156460" y="118394"/>
              </a:lnTo>
              <a:lnTo>
                <a:pt x="1156460" y="236789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C0B25B-44B0-493C-97D1-AF50AC6B5BB4}">
      <dsp:nvSpPr>
        <dsp:cNvPr id="0" name=""/>
        <dsp:cNvSpPr/>
      </dsp:nvSpPr>
      <dsp:spPr>
        <a:xfrm>
          <a:off x="7306644" y="2556281"/>
          <a:ext cx="1416153" cy="65115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600" b="1" kern="1200" dirty="0"/>
            <a:t>Irregular</a:t>
          </a:r>
          <a:endParaRPr lang="ko-KR" altLang="en-US" sz="1600" b="1" kern="1200" dirty="0"/>
        </a:p>
      </dsp:txBody>
      <dsp:txXfrm>
        <a:off x="7325716" y="2575353"/>
        <a:ext cx="1378009" cy="613008"/>
      </dsp:txXfrm>
    </dsp:sp>
    <dsp:sp modelId="{FC7ABC18-26E4-4E57-9844-D47D7E35C2B7}">
      <dsp:nvSpPr>
        <dsp:cNvPr id="0" name=""/>
        <dsp:cNvSpPr/>
      </dsp:nvSpPr>
      <dsp:spPr>
        <a:xfrm>
          <a:off x="7969001" y="3207433"/>
          <a:ext cx="91440" cy="24310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21552"/>
              </a:lnTo>
              <a:lnTo>
                <a:pt x="46179" y="121552"/>
              </a:lnTo>
              <a:lnTo>
                <a:pt x="46179" y="243105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27D6D1D-4D48-48E5-90AC-E5D82B39CFE8}">
      <dsp:nvSpPr>
        <dsp:cNvPr id="0" name=""/>
        <dsp:cNvSpPr/>
      </dsp:nvSpPr>
      <dsp:spPr>
        <a:xfrm>
          <a:off x="6926276" y="3450539"/>
          <a:ext cx="2177809" cy="210136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 latinLnBrk="1">
            <a:lnSpc>
              <a:spcPct val="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600" b="1" kern="1200" dirty="0">
              <a:latin typeface="맑은 고딕" panose="02110004020202020204"/>
              <a:ea typeface="맑은 고딕" panose="020B0503020000020004" pitchFamily="50" charset="-127"/>
              <a:cs typeface="+mn-cs"/>
            </a:rPr>
            <a:t>PMVT</a:t>
          </a:r>
        </a:p>
        <a:p>
          <a:pPr marL="0" lvl="0" indent="0" algn="l" defTabSz="533400" latinLnBrk="1">
            <a:lnSpc>
              <a:spcPct val="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600" b="1" kern="1200" dirty="0">
              <a:latin typeface="맑은 고딕" panose="02110004020202020204"/>
              <a:ea typeface="맑은 고딕" panose="020B0503020000020004" pitchFamily="50" charset="-127"/>
              <a:cs typeface="+mn-cs"/>
            </a:rPr>
            <a:t>AF + WPW</a:t>
          </a:r>
        </a:p>
        <a:p>
          <a:pPr marL="0" lvl="0" indent="0" algn="l" defTabSz="533400" latinLnBrk="1">
            <a:lnSpc>
              <a:spcPct val="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600" b="1" kern="1200" dirty="0">
              <a:latin typeface="맑은 고딕" panose="02110004020202020204"/>
              <a:ea typeface="맑은 고딕" panose="020B0503020000020004" pitchFamily="50" charset="-127"/>
              <a:cs typeface="+mn-cs"/>
            </a:rPr>
            <a:t>AF + BBB</a:t>
          </a:r>
        </a:p>
        <a:p>
          <a:pPr marL="0" lvl="0" indent="0" algn="l" defTabSz="533400" latinLnBrk="1">
            <a:lnSpc>
              <a:spcPct val="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600" b="1" kern="1200" dirty="0" err="1">
              <a:latin typeface="맑은 고딕" panose="02110004020202020204"/>
              <a:ea typeface="맑은 고딕" panose="020B0503020000020004" pitchFamily="50" charset="-127"/>
              <a:cs typeface="+mn-cs"/>
            </a:rPr>
            <a:t>HyperK</a:t>
          </a:r>
          <a:r>
            <a:rPr lang="en-US" altLang="ko-KR" sz="1600" b="1" kern="1200" dirty="0">
              <a:latin typeface="맑은 고딕" panose="02110004020202020204"/>
              <a:ea typeface="맑은 고딕" panose="020B0503020000020004" pitchFamily="50" charset="-127"/>
              <a:cs typeface="+mn-cs"/>
            </a:rPr>
            <a:t>+</a:t>
          </a:r>
          <a:endParaRPr lang="ko-KR" altLang="en-US" sz="1600" b="1" kern="1200" dirty="0">
            <a:latin typeface="맑은 고딕" panose="02110004020202020204"/>
            <a:ea typeface="맑은 고딕" panose="020B0503020000020004" pitchFamily="50" charset="-127"/>
            <a:cs typeface="+mn-cs"/>
          </a:endParaRPr>
        </a:p>
      </dsp:txBody>
      <dsp:txXfrm>
        <a:off x="6987823" y="3512086"/>
        <a:ext cx="2054715" cy="197826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B0832B-B6EF-4719-AB6A-0238C193133F}">
      <dsp:nvSpPr>
        <dsp:cNvPr id="0" name=""/>
        <dsp:cNvSpPr/>
      </dsp:nvSpPr>
      <dsp:spPr>
        <a:xfrm>
          <a:off x="2915582" y="642538"/>
          <a:ext cx="3266217" cy="4862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400" b="1" kern="1200" dirty="0"/>
            <a:t>Tachycardia ECG</a:t>
          </a:r>
          <a:endParaRPr lang="ko-KR" altLang="en-US" sz="1800" b="1" kern="1200" dirty="0"/>
        </a:p>
      </dsp:txBody>
      <dsp:txXfrm>
        <a:off x="2929824" y="656780"/>
        <a:ext cx="3237733" cy="457786"/>
      </dsp:txXfrm>
    </dsp:sp>
    <dsp:sp modelId="{1D8AC409-A719-49C8-9258-B4375ECC35EA}">
      <dsp:nvSpPr>
        <dsp:cNvPr id="0" name=""/>
        <dsp:cNvSpPr/>
      </dsp:nvSpPr>
      <dsp:spPr>
        <a:xfrm>
          <a:off x="2239121" y="1128809"/>
          <a:ext cx="2309569" cy="485749"/>
        </a:xfrm>
        <a:custGeom>
          <a:avLst/>
          <a:gdLst/>
          <a:ahLst/>
          <a:cxnLst/>
          <a:rect l="0" t="0" r="0" b="0"/>
          <a:pathLst>
            <a:path>
              <a:moveTo>
                <a:pt x="2309569" y="0"/>
              </a:moveTo>
              <a:lnTo>
                <a:pt x="2309569" y="242874"/>
              </a:lnTo>
              <a:lnTo>
                <a:pt x="0" y="242874"/>
              </a:lnTo>
              <a:lnTo>
                <a:pt x="0" y="485749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E9BACC-6A6D-491A-B379-243F0DF87188}">
      <dsp:nvSpPr>
        <dsp:cNvPr id="0" name=""/>
        <dsp:cNvSpPr/>
      </dsp:nvSpPr>
      <dsp:spPr>
        <a:xfrm>
          <a:off x="1188993" y="1614558"/>
          <a:ext cx="2100255" cy="7049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000" b="1" kern="1200"/>
            <a:t>Narrow QRS (&lt;120msec)</a:t>
          </a:r>
          <a:endParaRPr lang="ko-KR" altLang="en-US" sz="2000" b="1" kern="1200" dirty="0"/>
        </a:p>
      </dsp:txBody>
      <dsp:txXfrm>
        <a:off x="1209640" y="1635205"/>
        <a:ext cx="2058961" cy="663639"/>
      </dsp:txXfrm>
    </dsp:sp>
    <dsp:sp modelId="{AEC50AED-3165-4EC3-B755-EFCA4CBE021D}">
      <dsp:nvSpPr>
        <dsp:cNvPr id="0" name=""/>
        <dsp:cNvSpPr/>
      </dsp:nvSpPr>
      <dsp:spPr>
        <a:xfrm>
          <a:off x="1053193" y="2319491"/>
          <a:ext cx="1185927" cy="236789"/>
        </a:xfrm>
        <a:custGeom>
          <a:avLst/>
          <a:gdLst/>
          <a:ahLst/>
          <a:cxnLst/>
          <a:rect l="0" t="0" r="0" b="0"/>
          <a:pathLst>
            <a:path>
              <a:moveTo>
                <a:pt x="1185927" y="0"/>
              </a:moveTo>
              <a:lnTo>
                <a:pt x="1185927" y="118394"/>
              </a:lnTo>
              <a:lnTo>
                <a:pt x="0" y="118394"/>
              </a:lnTo>
              <a:lnTo>
                <a:pt x="0" y="236789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F5EA74-B947-42C2-823C-39502878A2B5}">
      <dsp:nvSpPr>
        <dsp:cNvPr id="0" name=""/>
        <dsp:cNvSpPr/>
      </dsp:nvSpPr>
      <dsp:spPr>
        <a:xfrm>
          <a:off x="345117" y="2556281"/>
          <a:ext cx="1416153" cy="65115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600" b="1" kern="1200"/>
            <a:t>Regular</a:t>
          </a:r>
          <a:endParaRPr lang="ko-KR" altLang="en-US" sz="1600" b="1" kern="1200" dirty="0"/>
        </a:p>
      </dsp:txBody>
      <dsp:txXfrm>
        <a:off x="364189" y="2575353"/>
        <a:ext cx="1378009" cy="613008"/>
      </dsp:txXfrm>
    </dsp:sp>
    <dsp:sp modelId="{E986249A-30B1-4D2C-AE8A-D034D5EA9B08}">
      <dsp:nvSpPr>
        <dsp:cNvPr id="0" name=""/>
        <dsp:cNvSpPr/>
      </dsp:nvSpPr>
      <dsp:spPr>
        <a:xfrm>
          <a:off x="1007473" y="3207433"/>
          <a:ext cx="91440" cy="23678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36789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A0C77B-370C-4E81-B477-33446B7C77A1}">
      <dsp:nvSpPr>
        <dsp:cNvPr id="0" name=""/>
        <dsp:cNvSpPr/>
      </dsp:nvSpPr>
      <dsp:spPr>
        <a:xfrm>
          <a:off x="459" y="3444222"/>
          <a:ext cx="2105467" cy="21004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 latinLnBrk="1">
            <a:lnSpc>
              <a:spcPct val="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600" b="1" kern="1200"/>
            <a:t>Sinus tachycardia</a:t>
          </a:r>
        </a:p>
        <a:p>
          <a:pPr marL="0" lvl="0" indent="0" algn="l" defTabSz="711200" latinLnBrk="1">
            <a:lnSpc>
              <a:spcPct val="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600" b="1" kern="1200"/>
            <a:t>SVT (AVNRT, AVRT)</a:t>
          </a:r>
        </a:p>
        <a:p>
          <a:pPr marL="0" lvl="0" indent="0" algn="l" defTabSz="711200" latinLnBrk="1">
            <a:lnSpc>
              <a:spcPct val="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600" b="1" kern="1200"/>
            <a:t>AT/AFL</a:t>
          </a:r>
        </a:p>
        <a:p>
          <a:pPr marL="0" lvl="0" indent="0" algn="l" defTabSz="711200" latinLnBrk="1">
            <a:lnSpc>
              <a:spcPct val="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600" b="1" kern="1200"/>
            <a:t>JT</a:t>
          </a:r>
          <a:endParaRPr lang="en-US" altLang="ko-KR" sz="1600" b="1" kern="1200" dirty="0"/>
        </a:p>
      </dsp:txBody>
      <dsp:txXfrm>
        <a:off x="61979" y="3505742"/>
        <a:ext cx="1982427" cy="1977410"/>
      </dsp:txXfrm>
    </dsp:sp>
    <dsp:sp modelId="{D260821C-B33F-427C-A707-6347BFD7F838}">
      <dsp:nvSpPr>
        <dsp:cNvPr id="0" name=""/>
        <dsp:cNvSpPr/>
      </dsp:nvSpPr>
      <dsp:spPr>
        <a:xfrm>
          <a:off x="2239121" y="2319491"/>
          <a:ext cx="1185927" cy="2367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8394"/>
              </a:lnTo>
              <a:lnTo>
                <a:pt x="1185927" y="118394"/>
              </a:lnTo>
              <a:lnTo>
                <a:pt x="1185927" y="236789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8ACF8B-BF56-4738-B208-9387E1A5CA7F}">
      <dsp:nvSpPr>
        <dsp:cNvPr id="0" name=""/>
        <dsp:cNvSpPr/>
      </dsp:nvSpPr>
      <dsp:spPr>
        <a:xfrm>
          <a:off x="2716972" y="2556281"/>
          <a:ext cx="1416153" cy="651152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600" b="1" kern="1200"/>
            <a:t>Irregular</a:t>
          </a:r>
          <a:endParaRPr lang="ko-KR" altLang="en-US" sz="1600" b="1" kern="1200" dirty="0"/>
        </a:p>
      </dsp:txBody>
      <dsp:txXfrm>
        <a:off x="2736044" y="2575353"/>
        <a:ext cx="1378009" cy="613008"/>
      </dsp:txXfrm>
    </dsp:sp>
    <dsp:sp modelId="{D80BAFC1-724A-4645-8512-E518C39FA607}">
      <dsp:nvSpPr>
        <dsp:cNvPr id="0" name=""/>
        <dsp:cNvSpPr/>
      </dsp:nvSpPr>
      <dsp:spPr>
        <a:xfrm>
          <a:off x="3379329" y="3207433"/>
          <a:ext cx="91440" cy="23678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36789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938F83-86FD-40A0-A5BE-D16A740223EC}">
      <dsp:nvSpPr>
        <dsp:cNvPr id="0" name=""/>
        <dsp:cNvSpPr/>
      </dsp:nvSpPr>
      <dsp:spPr>
        <a:xfrm>
          <a:off x="2372315" y="3444222"/>
          <a:ext cx="2105467" cy="2100450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 latinLnBrk="1">
            <a:lnSpc>
              <a:spcPct val="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600" b="1" kern="1200"/>
            <a:t>AF</a:t>
          </a:r>
        </a:p>
        <a:p>
          <a:pPr marL="0" lvl="0" indent="0" algn="l" defTabSz="711200" latinLnBrk="1">
            <a:lnSpc>
              <a:spcPct val="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600" b="1" kern="1200"/>
            <a:t>AFL with variable conduction</a:t>
          </a:r>
        </a:p>
        <a:p>
          <a:pPr marL="0" lvl="0" indent="0" algn="l" defTabSz="711200" latinLnBrk="1">
            <a:lnSpc>
              <a:spcPct val="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600" b="1" kern="1200"/>
            <a:t>Multifocal AT</a:t>
          </a:r>
          <a:endParaRPr lang="ko-KR" altLang="en-US" sz="1600" b="1" kern="1200" dirty="0"/>
        </a:p>
      </dsp:txBody>
      <dsp:txXfrm>
        <a:off x="2433835" y="3505742"/>
        <a:ext cx="1982427" cy="1977410"/>
      </dsp:txXfrm>
    </dsp:sp>
    <dsp:sp modelId="{DF5F9FDF-13AD-4341-AAD0-F5DD476FE303}">
      <dsp:nvSpPr>
        <dsp:cNvPr id="0" name=""/>
        <dsp:cNvSpPr/>
      </dsp:nvSpPr>
      <dsp:spPr>
        <a:xfrm>
          <a:off x="4548690" y="1128809"/>
          <a:ext cx="2309569" cy="48574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2874"/>
              </a:lnTo>
              <a:lnTo>
                <a:pt x="2309569" y="242874"/>
              </a:lnTo>
              <a:lnTo>
                <a:pt x="2309569" y="485749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96D228-D368-475A-837D-900FB79EC359}">
      <dsp:nvSpPr>
        <dsp:cNvPr id="0" name=""/>
        <dsp:cNvSpPr/>
      </dsp:nvSpPr>
      <dsp:spPr>
        <a:xfrm>
          <a:off x="5808132" y="1614558"/>
          <a:ext cx="2100255" cy="704933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000" b="1" kern="1200"/>
            <a:t>Wide QRS</a:t>
          </a:r>
          <a:br>
            <a:rPr lang="en-US" altLang="ko-KR" sz="2000" b="1" kern="1200"/>
          </a:br>
          <a:r>
            <a:rPr lang="en-US" altLang="ko-KR" sz="2000" b="1" kern="1200"/>
            <a:t>(&gt;120msec)</a:t>
          </a:r>
          <a:endParaRPr lang="ko-KR" altLang="en-US" sz="2000" b="1" kern="1200" dirty="0"/>
        </a:p>
      </dsp:txBody>
      <dsp:txXfrm>
        <a:off x="5828779" y="1635205"/>
        <a:ext cx="2058961" cy="663639"/>
      </dsp:txXfrm>
    </dsp:sp>
    <dsp:sp modelId="{2E2C0772-0970-43BF-A254-28EB0E445F3F}">
      <dsp:nvSpPr>
        <dsp:cNvPr id="0" name=""/>
        <dsp:cNvSpPr/>
      </dsp:nvSpPr>
      <dsp:spPr>
        <a:xfrm>
          <a:off x="5701799" y="2319491"/>
          <a:ext cx="1156460" cy="236789"/>
        </a:xfrm>
        <a:custGeom>
          <a:avLst/>
          <a:gdLst/>
          <a:ahLst/>
          <a:cxnLst/>
          <a:rect l="0" t="0" r="0" b="0"/>
          <a:pathLst>
            <a:path>
              <a:moveTo>
                <a:pt x="1156460" y="0"/>
              </a:moveTo>
              <a:lnTo>
                <a:pt x="1156460" y="118394"/>
              </a:lnTo>
              <a:lnTo>
                <a:pt x="0" y="118394"/>
              </a:lnTo>
              <a:lnTo>
                <a:pt x="0" y="236789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1D770C-BF3F-480E-A3D0-F1FBDD2247E7}">
      <dsp:nvSpPr>
        <dsp:cNvPr id="0" name=""/>
        <dsp:cNvSpPr/>
      </dsp:nvSpPr>
      <dsp:spPr>
        <a:xfrm>
          <a:off x="4993722" y="2556281"/>
          <a:ext cx="1416153" cy="651152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600" b="1" kern="1200"/>
            <a:t>Regular</a:t>
          </a:r>
          <a:endParaRPr lang="ko-KR" altLang="en-US" sz="1600" b="1" kern="1200" dirty="0"/>
        </a:p>
      </dsp:txBody>
      <dsp:txXfrm>
        <a:off x="5012794" y="2575353"/>
        <a:ext cx="1378009" cy="613008"/>
      </dsp:txXfrm>
    </dsp:sp>
    <dsp:sp modelId="{8C487E4B-726C-48A4-93DE-D135E270E6B6}">
      <dsp:nvSpPr>
        <dsp:cNvPr id="0" name=""/>
        <dsp:cNvSpPr/>
      </dsp:nvSpPr>
      <dsp:spPr>
        <a:xfrm>
          <a:off x="5656079" y="3207433"/>
          <a:ext cx="91440" cy="23678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36789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3FEECB-B937-4211-8878-F7C718AC907D}">
      <dsp:nvSpPr>
        <dsp:cNvPr id="0" name=""/>
        <dsp:cNvSpPr/>
      </dsp:nvSpPr>
      <dsp:spPr>
        <a:xfrm>
          <a:off x="4744170" y="3444222"/>
          <a:ext cx="1915257" cy="2100450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 latinLnBrk="1">
            <a:lnSpc>
              <a:spcPct val="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600" b="1" kern="1200">
              <a:latin typeface="맑은 고딕" panose="02110004020202020204"/>
              <a:ea typeface="맑은 고딕" panose="020B0503020000020004" pitchFamily="50" charset="-127"/>
              <a:cs typeface="+mn-cs"/>
            </a:rPr>
            <a:t>VT</a:t>
          </a:r>
        </a:p>
        <a:p>
          <a:pPr marL="0" lvl="0" indent="0" algn="l" defTabSz="533400" latinLnBrk="1">
            <a:lnSpc>
              <a:spcPct val="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600" b="1" kern="1200">
              <a:latin typeface="맑은 고딕" panose="02110004020202020204"/>
              <a:ea typeface="맑은 고딕" panose="020B0503020000020004" pitchFamily="50" charset="-127"/>
              <a:cs typeface="+mn-cs"/>
            </a:rPr>
            <a:t>SVT aberrancy</a:t>
          </a:r>
        </a:p>
        <a:p>
          <a:pPr marL="0" lvl="0" indent="0" algn="l" defTabSz="533400" latinLnBrk="1">
            <a:lnSpc>
              <a:spcPct val="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600" b="1" kern="1200">
              <a:latin typeface="맑은 고딕" panose="02110004020202020204"/>
              <a:ea typeface="맑은 고딕" panose="020B0503020000020004" pitchFamily="50" charset="-127"/>
              <a:cs typeface="+mn-cs"/>
            </a:rPr>
            <a:t>Antidromic AVRT</a:t>
          </a:r>
          <a:endParaRPr lang="ko-KR" altLang="en-US" sz="1600" b="1" kern="1200" dirty="0">
            <a:latin typeface="맑은 고딕" panose="02110004020202020204"/>
            <a:ea typeface="맑은 고딕" panose="020B0503020000020004" pitchFamily="50" charset="-127"/>
            <a:cs typeface="+mn-cs"/>
          </a:endParaRPr>
        </a:p>
      </dsp:txBody>
      <dsp:txXfrm>
        <a:off x="4800266" y="3500318"/>
        <a:ext cx="1803065" cy="1988258"/>
      </dsp:txXfrm>
    </dsp:sp>
    <dsp:sp modelId="{62CBA11D-9BB4-4EF1-A8A8-200CC4F09D74}">
      <dsp:nvSpPr>
        <dsp:cNvPr id="0" name=""/>
        <dsp:cNvSpPr/>
      </dsp:nvSpPr>
      <dsp:spPr>
        <a:xfrm>
          <a:off x="6858260" y="2319491"/>
          <a:ext cx="1156460" cy="2367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8394"/>
              </a:lnTo>
              <a:lnTo>
                <a:pt x="1156460" y="118394"/>
              </a:lnTo>
              <a:lnTo>
                <a:pt x="1156460" y="236789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C0B25B-44B0-493C-97D1-AF50AC6B5BB4}">
      <dsp:nvSpPr>
        <dsp:cNvPr id="0" name=""/>
        <dsp:cNvSpPr/>
      </dsp:nvSpPr>
      <dsp:spPr>
        <a:xfrm>
          <a:off x="7306644" y="2556281"/>
          <a:ext cx="1416153" cy="651152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600" b="1" kern="1200"/>
            <a:t>Irregular</a:t>
          </a:r>
          <a:endParaRPr lang="ko-KR" altLang="en-US" sz="1600" b="1" kern="1200" dirty="0"/>
        </a:p>
      </dsp:txBody>
      <dsp:txXfrm>
        <a:off x="7325716" y="2575353"/>
        <a:ext cx="1378009" cy="613008"/>
      </dsp:txXfrm>
    </dsp:sp>
    <dsp:sp modelId="{FC7ABC18-26E4-4E57-9844-D47D7E35C2B7}">
      <dsp:nvSpPr>
        <dsp:cNvPr id="0" name=""/>
        <dsp:cNvSpPr/>
      </dsp:nvSpPr>
      <dsp:spPr>
        <a:xfrm>
          <a:off x="7969001" y="3207433"/>
          <a:ext cx="91440" cy="24310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21552"/>
              </a:lnTo>
              <a:lnTo>
                <a:pt x="46179" y="121552"/>
              </a:lnTo>
              <a:lnTo>
                <a:pt x="46179" y="243105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27D6D1D-4D48-48E5-90AC-E5D82B39CFE8}">
      <dsp:nvSpPr>
        <dsp:cNvPr id="0" name=""/>
        <dsp:cNvSpPr/>
      </dsp:nvSpPr>
      <dsp:spPr>
        <a:xfrm>
          <a:off x="6926276" y="3450539"/>
          <a:ext cx="2177809" cy="2101362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 latinLnBrk="1">
            <a:lnSpc>
              <a:spcPct val="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600" b="1" kern="1200">
              <a:latin typeface="맑은 고딕" panose="02110004020202020204"/>
              <a:ea typeface="맑은 고딕" panose="020B0503020000020004" pitchFamily="50" charset="-127"/>
              <a:cs typeface="+mn-cs"/>
            </a:rPr>
            <a:t>PMVT</a:t>
          </a:r>
        </a:p>
        <a:p>
          <a:pPr marL="0" lvl="0" indent="0" algn="l" defTabSz="533400" latinLnBrk="1">
            <a:lnSpc>
              <a:spcPct val="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600" b="1" kern="1200">
              <a:latin typeface="맑은 고딕" panose="02110004020202020204"/>
              <a:ea typeface="맑은 고딕" panose="020B0503020000020004" pitchFamily="50" charset="-127"/>
              <a:cs typeface="+mn-cs"/>
            </a:rPr>
            <a:t>AF + WPW</a:t>
          </a:r>
        </a:p>
        <a:p>
          <a:pPr marL="0" lvl="0" indent="0" algn="l" defTabSz="533400" latinLnBrk="1">
            <a:lnSpc>
              <a:spcPct val="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600" b="1" kern="1200">
              <a:latin typeface="맑은 고딕" panose="02110004020202020204"/>
              <a:ea typeface="맑은 고딕" panose="020B0503020000020004" pitchFamily="50" charset="-127"/>
              <a:cs typeface="+mn-cs"/>
            </a:rPr>
            <a:t>AF + BBB</a:t>
          </a:r>
        </a:p>
        <a:p>
          <a:pPr marL="0" lvl="0" indent="0" algn="l" defTabSz="533400" latinLnBrk="1">
            <a:lnSpc>
              <a:spcPct val="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600" b="1" kern="1200">
              <a:latin typeface="맑은 고딕" panose="02110004020202020204"/>
              <a:ea typeface="맑은 고딕" panose="020B0503020000020004" pitchFamily="50" charset="-127"/>
              <a:cs typeface="+mn-cs"/>
            </a:rPr>
            <a:t>HyperK+</a:t>
          </a:r>
          <a:endParaRPr lang="ko-KR" altLang="en-US" sz="1600" b="1" kern="1200" dirty="0">
            <a:latin typeface="맑은 고딕" panose="02110004020202020204"/>
            <a:ea typeface="맑은 고딕" panose="020B0503020000020004" pitchFamily="50" charset="-127"/>
            <a:cs typeface="+mn-cs"/>
          </a:endParaRPr>
        </a:p>
      </dsp:txBody>
      <dsp:txXfrm>
        <a:off x="6987823" y="3512086"/>
        <a:ext cx="2054715" cy="197826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B0832B-B6EF-4719-AB6A-0238C193133F}">
      <dsp:nvSpPr>
        <dsp:cNvPr id="0" name=""/>
        <dsp:cNvSpPr/>
      </dsp:nvSpPr>
      <dsp:spPr>
        <a:xfrm>
          <a:off x="2915582" y="642538"/>
          <a:ext cx="3266217" cy="4862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400" b="1" kern="1200" dirty="0"/>
            <a:t>Tachycardia ECG</a:t>
          </a:r>
          <a:endParaRPr lang="ko-KR" altLang="en-US" sz="1800" b="1" kern="1200" dirty="0"/>
        </a:p>
      </dsp:txBody>
      <dsp:txXfrm>
        <a:off x="2929824" y="656780"/>
        <a:ext cx="3237733" cy="457786"/>
      </dsp:txXfrm>
    </dsp:sp>
    <dsp:sp modelId="{1D8AC409-A719-49C8-9258-B4375ECC35EA}">
      <dsp:nvSpPr>
        <dsp:cNvPr id="0" name=""/>
        <dsp:cNvSpPr/>
      </dsp:nvSpPr>
      <dsp:spPr>
        <a:xfrm>
          <a:off x="2239121" y="1128809"/>
          <a:ext cx="2309569" cy="485749"/>
        </a:xfrm>
        <a:custGeom>
          <a:avLst/>
          <a:gdLst/>
          <a:ahLst/>
          <a:cxnLst/>
          <a:rect l="0" t="0" r="0" b="0"/>
          <a:pathLst>
            <a:path>
              <a:moveTo>
                <a:pt x="2309569" y="0"/>
              </a:moveTo>
              <a:lnTo>
                <a:pt x="2309569" y="242874"/>
              </a:lnTo>
              <a:lnTo>
                <a:pt x="0" y="242874"/>
              </a:lnTo>
              <a:lnTo>
                <a:pt x="0" y="485749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E9BACC-6A6D-491A-B379-243F0DF87188}">
      <dsp:nvSpPr>
        <dsp:cNvPr id="0" name=""/>
        <dsp:cNvSpPr/>
      </dsp:nvSpPr>
      <dsp:spPr>
        <a:xfrm>
          <a:off x="1188993" y="1614558"/>
          <a:ext cx="2100255" cy="7049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000" b="1" kern="1200" dirty="0"/>
            <a:t>Narrow QRS (&lt;120msec)</a:t>
          </a:r>
          <a:endParaRPr lang="ko-KR" altLang="en-US" sz="2000" b="1" kern="1200" dirty="0"/>
        </a:p>
      </dsp:txBody>
      <dsp:txXfrm>
        <a:off x="1209640" y="1635205"/>
        <a:ext cx="2058961" cy="663639"/>
      </dsp:txXfrm>
    </dsp:sp>
    <dsp:sp modelId="{AEC50AED-3165-4EC3-B755-EFCA4CBE021D}">
      <dsp:nvSpPr>
        <dsp:cNvPr id="0" name=""/>
        <dsp:cNvSpPr/>
      </dsp:nvSpPr>
      <dsp:spPr>
        <a:xfrm>
          <a:off x="1053193" y="2319491"/>
          <a:ext cx="1185927" cy="236789"/>
        </a:xfrm>
        <a:custGeom>
          <a:avLst/>
          <a:gdLst/>
          <a:ahLst/>
          <a:cxnLst/>
          <a:rect l="0" t="0" r="0" b="0"/>
          <a:pathLst>
            <a:path>
              <a:moveTo>
                <a:pt x="1185927" y="0"/>
              </a:moveTo>
              <a:lnTo>
                <a:pt x="1185927" y="118394"/>
              </a:lnTo>
              <a:lnTo>
                <a:pt x="0" y="118394"/>
              </a:lnTo>
              <a:lnTo>
                <a:pt x="0" y="236789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F5EA74-B947-42C2-823C-39502878A2B5}">
      <dsp:nvSpPr>
        <dsp:cNvPr id="0" name=""/>
        <dsp:cNvSpPr/>
      </dsp:nvSpPr>
      <dsp:spPr>
        <a:xfrm>
          <a:off x="345117" y="2556281"/>
          <a:ext cx="1416153" cy="651152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600" b="1" kern="1200"/>
            <a:t>Regular</a:t>
          </a:r>
          <a:endParaRPr lang="ko-KR" altLang="en-US" sz="1600" b="1" kern="1200" dirty="0"/>
        </a:p>
      </dsp:txBody>
      <dsp:txXfrm>
        <a:off x="364189" y="2575353"/>
        <a:ext cx="1378009" cy="613008"/>
      </dsp:txXfrm>
    </dsp:sp>
    <dsp:sp modelId="{E986249A-30B1-4D2C-AE8A-D034D5EA9B08}">
      <dsp:nvSpPr>
        <dsp:cNvPr id="0" name=""/>
        <dsp:cNvSpPr/>
      </dsp:nvSpPr>
      <dsp:spPr>
        <a:xfrm>
          <a:off x="1007473" y="3207433"/>
          <a:ext cx="91440" cy="23678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36789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A0C77B-370C-4E81-B477-33446B7C77A1}">
      <dsp:nvSpPr>
        <dsp:cNvPr id="0" name=""/>
        <dsp:cNvSpPr/>
      </dsp:nvSpPr>
      <dsp:spPr>
        <a:xfrm>
          <a:off x="459" y="3444222"/>
          <a:ext cx="2105467" cy="2100450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 latinLnBrk="1">
            <a:lnSpc>
              <a:spcPct val="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600" b="1" kern="1200"/>
            <a:t>Sinus tachycardia</a:t>
          </a:r>
        </a:p>
        <a:p>
          <a:pPr marL="0" lvl="0" indent="0" algn="l" defTabSz="711200" latinLnBrk="1">
            <a:lnSpc>
              <a:spcPct val="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600" b="1" kern="1200"/>
            <a:t>SVT (AVNRT, AVRT)</a:t>
          </a:r>
        </a:p>
        <a:p>
          <a:pPr marL="0" lvl="0" indent="0" algn="l" defTabSz="711200" latinLnBrk="1">
            <a:lnSpc>
              <a:spcPct val="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600" b="1" kern="1200"/>
            <a:t>AT/AFL</a:t>
          </a:r>
        </a:p>
        <a:p>
          <a:pPr marL="0" lvl="0" indent="0" algn="l" defTabSz="711200" latinLnBrk="1">
            <a:lnSpc>
              <a:spcPct val="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600" b="1" kern="1200"/>
            <a:t>JT</a:t>
          </a:r>
          <a:endParaRPr lang="en-US" altLang="ko-KR" sz="1600" b="1" kern="1200" dirty="0"/>
        </a:p>
      </dsp:txBody>
      <dsp:txXfrm>
        <a:off x="61979" y="3505742"/>
        <a:ext cx="1982427" cy="1977410"/>
      </dsp:txXfrm>
    </dsp:sp>
    <dsp:sp modelId="{D260821C-B33F-427C-A707-6347BFD7F838}">
      <dsp:nvSpPr>
        <dsp:cNvPr id="0" name=""/>
        <dsp:cNvSpPr/>
      </dsp:nvSpPr>
      <dsp:spPr>
        <a:xfrm>
          <a:off x="2239121" y="2319491"/>
          <a:ext cx="1185927" cy="2367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8394"/>
              </a:lnTo>
              <a:lnTo>
                <a:pt x="1185927" y="118394"/>
              </a:lnTo>
              <a:lnTo>
                <a:pt x="1185927" y="236789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8ACF8B-BF56-4738-B208-9387E1A5CA7F}">
      <dsp:nvSpPr>
        <dsp:cNvPr id="0" name=""/>
        <dsp:cNvSpPr/>
      </dsp:nvSpPr>
      <dsp:spPr>
        <a:xfrm>
          <a:off x="2716972" y="2556281"/>
          <a:ext cx="1416153" cy="65115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600" b="1" kern="1200"/>
            <a:t>Irregular</a:t>
          </a:r>
          <a:endParaRPr lang="ko-KR" altLang="en-US" sz="1600" b="1" kern="1200" dirty="0"/>
        </a:p>
      </dsp:txBody>
      <dsp:txXfrm>
        <a:off x="2736044" y="2575353"/>
        <a:ext cx="1378009" cy="613008"/>
      </dsp:txXfrm>
    </dsp:sp>
    <dsp:sp modelId="{D80BAFC1-724A-4645-8512-E518C39FA607}">
      <dsp:nvSpPr>
        <dsp:cNvPr id="0" name=""/>
        <dsp:cNvSpPr/>
      </dsp:nvSpPr>
      <dsp:spPr>
        <a:xfrm>
          <a:off x="3379329" y="3207433"/>
          <a:ext cx="91440" cy="23678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36789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938F83-86FD-40A0-A5BE-D16A740223EC}">
      <dsp:nvSpPr>
        <dsp:cNvPr id="0" name=""/>
        <dsp:cNvSpPr/>
      </dsp:nvSpPr>
      <dsp:spPr>
        <a:xfrm>
          <a:off x="2372315" y="3444222"/>
          <a:ext cx="2105467" cy="21004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 latinLnBrk="1">
            <a:lnSpc>
              <a:spcPct val="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600" b="1" kern="1200" dirty="0"/>
            <a:t>AF</a:t>
          </a:r>
        </a:p>
        <a:p>
          <a:pPr marL="0" lvl="0" indent="0" algn="l" defTabSz="711200" latinLnBrk="1">
            <a:lnSpc>
              <a:spcPct val="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600" b="1" kern="1200" dirty="0"/>
            <a:t>AFL with variable conduction</a:t>
          </a:r>
        </a:p>
        <a:p>
          <a:pPr marL="0" lvl="0" indent="0" algn="l" defTabSz="711200" latinLnBrk="1">
            <a:lnSpc>
              <a:spcPct val="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600" b="1" kern="1200" dirty="0"/>
            <a:t>Multifocal AT</a:t>
          </a:r>
          <a:endParaRPr lang="ko-KR" altLang="en-US" sz="1600" b="1" kern="1200" dirty="0"/>
        </a:p>
      </dsp:txBody>
      <dsp:txXfrm>
        <a:off x="2433835" y="3505742"/>
        <a:ext cx="1982427" cy="1977410"/>
      </dsp:txXfrm>
    </dsp:sp>
    <dsp:sp modelId="{DF5F9FDF-13AD-4341-AAD0-F5DD476FE303}">
      <dsp:nvSpPr>
        <dsp:cNvPr id="0" name=""/>
        <dsp:cNvSpPr/>
      </dsp:nvSpPr>
      <dsp:spPr>
        <a:xfrm>
          <a:off x="4548690" y="1128809"/>
          <a:ext cx="2309569" cy="48574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2874"/>
              </a:lnTo>
              <a:lnTo>
                <a:pt x="2309569" y="242874"/>
              </a:lnTo>
              <a:lnTo>
                <a:pt x="2309569" y="485749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96D228-D368-475A-837D-900FB79EC359}">
      <dsp:nvSpPr>
        <dsp:cNvPr id="0" name=""/>
        <dsp:cNvSpPr/>
      </dsp:nvSpPr>
      <dsp:spPr>
        <a:xfrm>
          <a:off x="5808132" y="1614558"/>
          <a:ext cx="2100255" cy="704933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000" b="1" kern="1200" dirty="0"/>
            <a:t>Wide QRS</a:t>
          </a:r>
          <a:br>
            <a:rPr lang="en-US" altLang="ko-KR" sz="2000" b="1" kern="1200" dirty="0"/>
          </a:br>
          <a:r>
            <a:rPr lang="en-US" altLang="ko-KR" sz="2000" b="1" kern="1200" dirty="0"/>
            <a:t>(&gt;120msec)</a:t>
          </a:r>
          <a:endParaRPr lang="ko-KR" altLang="en-US" sz="2000" b="1" kern="1200" dirty="0"/>
        </a:p>
      </dsp:txBody>
      <dsp:txXfrm>
        <a:off x="5828779" y="1635205"/>
        <a:ext cx="2058961" cy="663639"/>
      </dsp:txXfrm>
    </dsp:sp>
    <dsp:sp modelId="{2E2C0772-0970-43BF-A254-28EB0E445F3F}">
      <dsp:nvSpPr>
        <dsp:cNvPr id="0" name=""/>
        <dsp:cNvSpPr/>
      </dsp:nvSpPr>
      <dsp:spPr>
        <a:xfrm>
          <a:off x="5701799" y="2319491"/>
          <a:ext cx="1156460" cy="236789"/>
        </a:xfrm>
        <a:custGeom>
          <a:avLst/>
          <a:gdLst/>
          <a:ahLst/>
          <a:cxnLst/>
          <a:rect l="0" t="0" r="0" b="0"/>
          <a:pathLst>
            <a:path>
              <a:moveTo>
                <a:pt x="1156460" y="0"/>
              </a:moveTo>
              <a:lnTo>
                <a:pt x="1156460" y="118394"/>
              </a:lnTo>
              <a:lnTo>
                <a:pt x="0" y="118394"/>
              </a:lnTo>
              <a:lnTo>
                <a:pt x="0" y="236789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1D770C-BF3F-480E-A3D0-F1FBDD2247E7}">
      <dsp:nvSpPr>
        <dsp:cNvPr id="0" name=""/>
        <dsp:cNvSpPr/>
      </dsp:nvSpPr>
      <dsp:spPr>
        <a:xfrm>
          <a:off x="4993722" y="2556281"/>
          <a:ext cx="1416153" cy="651152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600" b="1" kern="1200" dirty="0"/>
            <a:t>Regular</a:t>
          </a:r>
          <a:endParaRPr lang="ko-KR" altLang="en-US" sz="1600" b="1" kern="1200" dirty="0"/>
        </a:p>
      </dsp:txBody>
      <dsp:txXfrm>
        <a:off x="5012794" y="2575353"/>
        <a:ext cx="1378009" cy="613008"/>
      </dsp:txXfrm>
    </dsp:sp>
    <dsp:sp modelId="{8C487E4B-726C-48A4-93DE-D135E270E6B6}">
      <dsp:nvSpPr>
        <dsp:cNvPr id="0" name=""/>
        <dsp:cNvSpPr/>
      </dsp:nvSpPr>
      <dsp:spPr>
        <a:xfrm>
          <a:off x="5656079" y="3207433"/>
          <a:ext cx="91440" cy="23678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36789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3FEECB-B937-4211-8878-F7C718AC907D}">
      <dsp:nvSpPr>
        <dsp:cNvPr id="0" name=""/>
        <dsp:cNvSpPr/>
      </dsp:nvSpPr>
      <dsp:spPr>
        <a:xfrm>
          <a:off x="4744170" y="3444222"/>
          <a:ext cx="1915257" cy="2100450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 latinLnBrk="1">
            <a:lnSpc>
              <a:spcPct val="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600" b="1" kern="1200" dirty="0">
              <a:latin typeface="맑은 고딕" panose="02110004020202020204"/>
              <a:ea typeface="맑은 고딕" panose="020B0503020000020004" pitchFamily="50" charset="-127"/>
              <a:cs typeface="+mn-cs"/>
            </a:rPr>
            <a:t>VT</a:t>
          </a:r>
        </a:p>
        <a:p>
          <a:pPr marL="0" lvl="0" indent="0" algn="l" defTabSz="533400" latinLnBrk="1">
            <a:lnSpc>
              <a:spcPct val="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600" b="1" kern="1200" dirty="0">
              <a:latin typeface="맑은 고딕" panose="02110004020202020204"/>
              <a:ea typeface="맑은 고딕" panose="020B0503020000020004" pitchFamily="50" charset="-127"/>
              <a:cs typeface="+mn-cs"/>
            </a:rPr>
            <a:t>SVT aberrancy</a:t>
          </a:r>
        </a:p>
        <a:p>
          <a:pPr marL="0" lvl="0" indent="0" algn="l" defTabSz="533400" latinLnBrk="1">
            <a:lnSpc>
              <a:spcPct val="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600" b="1" kern="1200" dirty="0">
              <a:latin typeface="맑은 고딕" panose="02110004020202020204"/>
              <a:ea typeface="맑은 고딕" panose="020B0503020000020004" pitchFamily="50" charset="-127"/>
              <a:cs typeface="+mn-cs"/>
            </a:rPr>
            <a:t>Antidromic AVRT</a:t>
          </a:r>
          <a:endParaRPr lang="ko-KR" altLang="en-US" sz="1600" b="1" kern="1200" dirty="0">
            <a:latin typeface="맑은 고딕" panose="02110004020202020204"/>
            <a:ea typeface="맑은 고딕" panose="020B0503020000020004" pitchFamily="50" charset="-127"/>
            <a:cs typeface="+mn-cs"/>
          </a:endParaRPr>
        </a:p>
      </dsp:txBody>
      <dsp:txXfrm>
        <a:off x="4800266" y="3500318"/>
        <a:ext cx="1803065" cy="1988258"/>
      </dsp:txXfrm>
    </dsp:sp>
    <dsp:sp modelId="{62CBA11D-9BB4-4EF1-A8A8-200CC4F09D74}">
      <dsp:nvSpPr>
        <dsp:cNvPr id="0" name=""/>
        <dsp:cNvSpPr/>
      </dsp:nvSpPr>
      <dsp:spPr>
        <a:xfrm>
          <a:off x="6858260" y="2319491"/>
          <a:ext cx="1156460" cy="2367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8394"/>
              </a:lnTo>
              <a:lnTo>
                <a:pt x="1156460" y="118394"/>
              </a:lnTo>
              <a:lnTo>
                <a:pt x="1156460" y="236789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C0B25B-44B0-493C-97D1-AF50AC6B5BB4}">
      <dsp:nvSpPr>
        <dsp:cNvPr id="0" name=""/>
        <dsp:cNvSpPr/>
      </dsp:nvSpPr>
      <dsp:spPr>
        <a:xfrm>
          <a:off x="7306644" y="2556281"/>
          <a:ext cx="1416153" cy="651152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600" b="1" kern="1200" dirty="0"/>
            <a:t>Irregular</a:t>
          </a:r>
          <a:endParaRPr lang="ko-KR" altLang="en-US" sz="1600" b="1" kern="1200" dirty="0"/>
        </a:p>
      </dsp:txBody>
      <dsp:txXfrm>
        <a:off x="7325716" y="2575353"/>
        <a:ext cx="1378009" cy="613008"/>
      </dsp:txXfrm>
    </dsp:sp>
    <dsp:sp modelId="{FC7ABC18-26E4-4E57-9844-D47D7E35C2B7}">
      <dsp:nvSpPr>
        <dsp:cNvPr id="0" name=""/>
        <dsp:cNvSpPr/>
      </dsp:nvSpPr>
      <dsp:spPr>
        <a:xfrm>
          <a:off x="7969001" y="3207433"/>
          <a:ext cx="91440" cy="24310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21552"/>
              </a:lnTo>
              <a:lnTo>
                <a:pt x="46179" y="121552"/>
              </a:lnTo>
              <a:lnTo>
                <a:pt x="46179" y="243105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27D6D1D-4D48-48E5-90AC-E5D82B39CFE8}">
      <dsp:nvSpPr>
        <dsp:cNvPr id="0" name=""/>
        <dsp:cNvSpPr/>
      </dsp:nvSpPr>
      <dsp:spPr>
        <a:xfrm>
          <a:off x="6926276" y="3450539"/>
          <a:ext cx="2177809" cy="2101362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 latinLnBrk="1">
            <a:lnSpc>
              <a:spcPct val="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600" b="1" kern="1200" dirty="0">
              <a:latin typeface="맑은 고딕" panose="02110004020202020204"/>
              <a:ea typeface="맑은 고딕" panose="020B0503020000020004" pitchFamily="50" charset="-127"/>
              <a:cs typeface="+mn-cs"/>
            </a:rPr>
            <a:t>PMVT</a:t>
          </a:r>
        </a:p>
        <a:p>
          <a:pPr marL="0" lvl="0" indent="0" algn="l" defTabSz="533400" latinLnBrk="1">
            <a:lnSpc>
              <a:spcPct val="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600" b="1" kern="1200" dirty="0">
              <a:latin typeface="맑은 고딕" panose="02110004020202020204"/>
              <a:ea typeface="맑은 고딕" panose="020B0503020000020004" pitchFamily="50" charset="-127"/>
              <a:cs typeface="+mn-cs"/>
            </a:rPr>
            <a:t>AF + WPW</a:t>
          </a:r>
        </a:p>
        <a:p>
          <a:pPr marL="0" lvl="0" indent="0" algn="l" defTabSz="533400" latinLnBrk="1">
            <a:lnSpc>
              <a:spcPct val="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600" b="1" kern="1200" dirty="0">
              <a:latin typeface="맑은 고딕" panose="02110004020202020204"/>
              <a:ea typeface="맑은 고딕" panose="020B0503020000020004" pitchFamily="50" charset="-127"/>
              <a:cs typeface="+mn-cs"/>
            </a:rPr>
            <a:t>AF + BBB</a:t>
          </a:r>
        </a:p>
        <a:p>
          <a:pPr marL="0" lvl="0" indent="0" algn="l" defTabSz="533400" latinLnBrk="1">
            <a:lnSpc>
              <a:spcPct val="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600" b="1" kern="1200" dirty="0" err="1">
              <a:latin typeface="맑은 고딕" panose="02110004020202020204"/>
              <a:ea typeface="맑은 고딕" panose="020B0503020000020004" pitchFamily="50" charset="-127"/>
              <a:cs typeface="+mn-cs"/>
            </a:rPr>
            <a:t>HyperK</a:t>
          </a:r>
          <a:r>
            <a:rPr lang="en-US" altLang="ko-KR" sz="1600" b="1" kern="1200" dirty="0">
              <a:latin typeface="맑은 고딕" panose="02110004020202020204"/>
              <a:ea typeface="맑은 고딕" panose="020B0503020000020004" pitchFamily="50" charset="-127"/>
              <a:cs typeface="+mn-cs"/>
            </a:rPr>
            <a:t>+</a:t>
          </a:r>
          <a:endParaRPr lang="ko-KR" altLang="en-US" sz="1600" b="1" kern="1200" dirty="0">
            <a:latin typeface="맑은 고딕" panose="02110004020202020204"/>
            <a:ea typeface="맑은 고딕" panose="020B0503020000020004" pitchFamily="50" charset="-127"/>
            <a:cs typeface="+mn-cs"/>
          </a:endParaRPr>
        </a:p>
      </dsp:txBody>
      <dsp:txXfrm>
        <a:off x="6987823" y="3512086"/>
        <a:ext cx="2054715" cy="197826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B0832B-B6EF-4719-AB6A-0238C193133F}">
      <dsp:nvSpPr>
        <dsp:cNvPr id="0" name=""/>
        <dsp:cNvSpPr/>
      </dsp:nvSpPr>
      <dsp:spPr>
        <a:xfrm>
          <a:off x="2915582" y="642538"/>
          <a:ext cx="3266217" cy="4862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400" b="1" kern="1200" dirty="0"/>
            <a:t>Tachycardia ECG</a:t>
          </a:r>
          <a:endParaRPr lang="ko-KR" altLang="en-US" sz="1800" b="1" kern="1200" dirty="0"/>
        </a:p>
      </dsp:txBody>
      <dsp:txXfrm>
        <a:off x="2929824" y="656780"/>
        <a:ext cx="3237733" cy="457786"/>
      </dsp:txXfrm>
    </dsp:sp>
    <dsp:sp modelId="{1D8AC409-A719-49C8-9258-B4375ECC35EA}">
      <dsp:nvSpPr>
        <dsp:cNvPr id="0" name=""/>
        <dsp:cNvSpPr/>
      </dsp:nvSpPr>
      <dsp:spPr>
        <a:xfrm>
          <a:off x="2239121" y="1128809"/>
          <a:ext cx="2309569" cy="485749"/>
        </a:xfrm>
        <a:custGeom>
          <a:avLst/>
          <a:gdLst/>
          <a:ahLst/>
          <a:cxnLst/>
          <a:rect l="0" t="0" r="0" b="0"/>
          <a:pathLst>
            <a:path>
              <a:moveTo>
                <a:pt x="2309569" y="0"/>
              </a:moveTo>
              <a:lnTo>
                <a:pt x="2309569" y="242874"/>
              </a:lnTo>
              <a:lnTo>
                <a:pt x="0" y="242874"/>
              </a:lnTo>
              <a:lnTo>
                <a:pt x="0" y="485749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E9BACC-6A6D-491A-B379-243F0DF87188}">
      <dsp:nvSpPr>
        <dsp:cNvPr id="0" name=""/>
        <dsp:cNvSpPr/>
      </dsp:nvSpPr>
      <dsp:spPr>
        <a:xfrm>
          <a:off x="1188993" y="1614558"/>
          <a:ext cx="2100255" cy="704933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000" b="1" kern="1200" dirty="0"/>
            <a:t>Narrow QRS (&lt;120msec)</a:t>
          </a:r>
          <a:endParaRPr lang="ko-KR" altLang="en-US" sz="2000" b="1" kern="1200" dirty="0"/>
        </a:p>
      </dsp:txBody>
      <dsp:txXfrm>
        <a:off x="1209640" y="1635205"/>
        <a:ext cx="2058961" cy="663639"/>
      </dsp:txXfrm>
    </dsp:sp>
    <dsp:sp modelId="{AEC50AED-3165-4EC3-B755-EFCA4CBE021D}">
      <dsp:nvSpPr>
        <dsp:cNvPr id="0" name=""/>
        <dsp:cNvSpPr/>
      </dsp:nvSpPr>
      <dsp:spPr>
        <a:xfrm>
          <a:off x="1053193" y="2319491"/>
          <a:ext cx="1185927" cy="236789"/>
        </a:xfrm>
        <a:custGeom>
          <a:avLst/>
          <a:gdLst/>
          <a:ahLst/>
          <a:cxnLst/>
          <a:rect l="0" t="0" r="0" b="0"/>
          <a:pathLst>
            <a:path>
              <a:moveTo>
                <a:pt x="1185927" y="0"/>
              </a:moveTo>
              <a:lnTo>
                <a:pt x="1185927" y="118394"/>
              </a:lnTo>
              <a:lnTo>
                <a:pt x="0" y="118394"/>
              </a:lnTo>
              <a:lnTo>
                <a:pt x="0" y="236789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F5EA74-B947-42C2-823C-39502878A2B5}">
      <dsp:nvSpPr>
        <dsp:cNvPr id="0" name=""/>
        <dsp:cNvSpPr/>
      </dsp:nvSpPr>
      <dsp:spPr>
        <a:xfrm>
          <a:off x="345117" y="2556281"/>
          <a:ext cx="1416153" cy="651152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600" b="1" kern="1200"/>
            <a:t>Regular</a:t>
          </a:r>
          <a:endParaRPr lang="ko-KR" altLang="en-US" sz="1600" b="1" kern="1200" dirty="0"/>
        </a:p>
      </dsp:txBody>
      <dsp:txXfrm>
        <a:off x="364189" y="2575353"/>
        <a:ext cx="1378009" cy="613008"/>
      </dsp:txXfrm>
    </dsp:sp>
    <dsp:sp modelId="{E986249A-30B1-4D2C-AE8A-D034D5EA9B08}">
      <dsp:nvSpPr>
        <dsp:cNvPr id="0" name=""/>
        <dsp:cNvSpPr/>
      </dsp:nvSpPr>
      <dsp:spPr>
        <a:xfrm>
          <a:off x="1007473" y="3207433"/>
          <a:ext cx="91440" cy="23678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36789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A0C77B-370C-4E81-B477-33446B7C77A1}">
      <dsp:nvSpPr>
        <dsp:cNvPr id="0" name=""/>
        <dsp:cNvSpPr/>
      </dsp:nvSpPr>
      <dsp:spPr>
        <a:xfrm>
          <a:off x="459" y="3444222"/>
          <a:ext cx="2105467" cy="2100450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 latinLnBrk="1">
            <a:lnSpc>
              <a:spcPct val="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600" b="1" kern="1200" dirty="0"/>
            <a:t>Sinus tachycardia</a:t>
          </a:r>
        </a:p>
        <a:p>
          <a:pPr marL="0" lvl="0" indent="0" algn="l" defTabSz="711200" latinLnBrk="1">
            <a:lnSpc>
              <a:spcPct val="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600" b="1" kern="1200" dirty="0"/>
            <a:t>SVT (AVNRT, AVRT)</a:t>
          </a:r>
        </a:p>
        <a:p>
          <a:pPr marL="0" lvl="0" indent="0" algn="l" defTabSz="711200" latinLnBrk="1">
            <a:lnSpc>
              <a:spcPct val="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600" b="1" kern="1200" dirty="0"/>
            <a:t>AT/AFL</a:t>
          </a:r>
        </a:p>
        <a:p>
          <a:pPr marL="0" lvl="0" indent="0" algn="l" defTabSz="711200" latinLnBrk="1">
            <a:lnSpc>
              <a:spcPct val="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600" b="1" kern="1200" dirty="0"/>
            <a:t>JT</a:t>
          </a:r>
        </a:p>
      </dsp:txBody>
      <dsp:txXfrm>
        <a:off x="61979" y="3505742"/>
        <a:ext cx="1982427" cy="1977410"/>
      </dsp:txXfrm>
    </dsp:sp>
    <dsp:sp modelId="{D260821C-B33F-427C-A707-6347BFD7F838}">
      <dsp:nvSpPr>
        <dsp:cNvPr id="0" name=""/>
        <dsp:cNvSpPr/>
      </dsp:nvSpPr>
      <dsp:spPr>
        <a:xfrm>
          <a:off x="2239121" y="2319491"/>
          <a:ext cx="1185927" cy="2367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8394"/>
              </a:lnTo>
              <a:lnTo>
                <a:pt x="1185927" y="118394"/>
              </a:lnTo>
              <a:lnTo>
                <a:pt x="1185927" y="236789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8ACF8B-BF56-4738-B208-9387E1A5CA7F}">
      <dsp:nvSpPr>
        <dsp:cNvPr id="0" name=""/>
        <dsp:cNvSpPr/>
      </dsp:nvSpPr>
      <dsp:spPr>
        <a:xfrm>
          <a:off x="2716972" y="2556281"/>
          <a:ext cx="1416153" cy="651152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600" b="1" kern="1200"/>
            <a:t>Irregular</a:t>
          </a:r>
          <a:endParaRPr lang="ko-KR" altLang="en-US" sz="1600" b="1" kern="1200" dirty="0"/>
        </a:p>
      </dsp:txBody>
      <dsp:txXfrm>
        <a:off x="2736044" y="2575353"/>
        <a:ext cx="1378009" cy="613008"/>
      </dsp:txXfrm>
    </dsp:sp>
    <dsp:sp modelId="{D80BAFC1-724A-4645-8512-E518C39FA607}">
      <dsp:nvSpPr>
        <dsp:cNvPr id="0" name=""/>
        <dsp:cNvSpPr/>
      </dsp:nvSpPr>
      <dsp:spPr>
        <a:xfrm>
          <a:off x="3379329" y="3207433"/>
          <a:ext cx="91440" cy="23678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36789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938F83-86FD-40A0-A5BE-D16A740223EC}">
      <dsp:nvSpPr>
        <dsp:cNvPr id="0" name=""/>
        <dsp:cNvSpPr/>
      </dsp:nvSpPr>
      <dsp:spPr>
        <a:xfrm>
          <a:off x="2372315" y="3444222"/>
          <a:ext cx="2105467" cy="2100450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 latinLnBrk="1">
            <a:lnSpc>
              <a:spcPct val="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600" b="1" kern="1200" dirty="0"/>
            <a:t>AF</a:t>
          </a:r>
        </a:p>
        <a:p>
          <a:pPr marL="0" lvl="0" indent="0" algn="l" defTabSz="711200" latinLnBrk="1">
            <a:lnSpc>
              <a:spcPct val="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600" b="1" kern="1200" dirty="0"/>
            <a:t>AFL with variable conduction</a:t>
          </a:r>
        </a:p>
        <a:p>
          <a:pPr marL="0" lvl="0" indent="0" algn="l" defTabSz="711200" latinLnBrk="1">
            <a:lnSpc>
              <a:spcPct val="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600" b="1" kern="1200" dirty="0"/>
            <a:t>Multifocal AT</a:t>
          </a:r>
          <a:endParaRPr lang="ko-KR" altLang="en-US" sz="1600" b="1" kern="1200" dirty="0"/>
        </a:p>
      </dsp:txBody>
      <dsp:txXfrm>
        <a:off x="2433835" y="3505742"/>
        <a:ext cx="1982427" cy="1977410"/>
      </dsp:txXfrm>
    </dsp:sp>
    <dsp:sp modelId="{DF5F9FDF-13AD-4341-AAD0-F5DD476FE303}">
      <dsp:nvSpPr>
        <dsp:cNvPr id="0" name=""/>
        <dsp:cNvSpPr/>
      </dsp:nvSpPr>
      <dsp:spPr>
        <a:xfrm>
          <a:off x="4548690" y="1128809"/>
          <a:ext cx="2309569" cy="48574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2874"/>
              </a:lnTo>
              <a:lnTo>
                <a:pt x="2309569" y="242874"/>
              </a:lnTo>
              <a:lnTo>
                <a:pt x="2309569" y="485749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96D228-D368-475A-837D-900FB79EC359}">
      <dsp:nvSpPr>
        <dsp:cNvPr id="0" name=""/>
        <dsp:cNvSpPr/>
      </dsp:nvSpPr>
      <dsp:spPr>
        <a:xfrm>
          <a:off x="5808132" y="1614558"/>
          <a:ext cx="2100255" cy="7049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000" b="1" kern="1200" dirty="0"/>
            <a:t>Wide QRS</a:t>
          </a:r>
          <a:br>
            <a:rPr lang="en-US" altLang="ko-KR" sz="2000" b="1" kern="1200" dirty="0"/>
          </a:br>
          <a:r>
            <a:rPr lang="en-US" altLang="ko-KR" sz="2000" b="1" kern="1200" dirty="0"/>
            <a:t>(&gt;120msec)</a:t>
          </a:r>
          <a:endParaRPr lang="ko-KR" altLang="en-US" sz="2000" b="1" kern="1200" dirty="0"/>
        </a:p>
      </dsp:txBody>
      <dsp:txXfrm>
        <a:off x="5828779" y="1635205"/>
        <a:ext cx="2058961" cy="663639"/>
      </dsp:txXfrm>
    </dsp:sp>
    <dsp:sp modelId="{2E2C0772-0970-43BF-A254-28EB0E445F3F}">
      <dsp:nvSpPr>
        <dsp:cNvPr id="0" name=""/>
        <dsp:cNvSpPr/>
      </dsp:nvSpPr>
      <dsp:spPr>
        <a:xfrm>
          <a:off x="5701799" y="2319491"/>
          <a:ext cx="1156460" cy="236789"/>
        </a:xfrm>
        <a:custGeom>
          <a:avLst/>
          <a:gdLst/>
          <a:ahLst/>
          <a:cxnLst/>
          <a:rect l="0" t="0" r="0" b="0"/>
          <a:pathLst>
            <a:path>
              <a:moveTo>
                <a:pt x="1156460" y="0"/>
              </a:moveTo>
              <a:lnTo>
                <a:pt x="1156460" y="118394"/>
              </a:lnTo>
              <a:lnTo>
                <a:pt x="0" y="118394"/>
              </a:lnTo>
              <a:lnTo>
                <a:pt x="0" y="236789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1D770C-BF3F-480E-A3D0-F1FBDD2247E7}">
      <dsp:nvSpPr>
        <dsp:cNvPr id="0" name=""/>
        <dsp:cNvSpPr/>
      </dsp:nvSpPr>
      <dsp:spPr>
        <a:xfrm>
          <a:off x="4993722" y="2556281"/>
          <a:ext cx="1416153" cy="65115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600" b="1" kern="1200" dirty="0"/>
            <a:t>Regular</a:t>
          </a:r>
          <a:endParaRPr lang="ko-KR" altLang="en-US" sz="1600" b="1" kern="1200" dirty="0"/>
        </a:p>
      </dsp:txBody>
      <dsp:txXfrm>
        <a:off x="5012794" y="2575353"/>
        <a:ext cx="1378009" cy="613008"/>
      </dsp:txXfrm>
    </dsp:sp>
    <dsp:sp modelId="{8C487E4B-726C-48A4-93DE-D135E270E6B6}">
      <dsp:nvSpPr>
        <dsp:cNvPr id="0" name=""/>
        <dsp:cNvSpPr/>
      </dsp:nvSpPr>
      <dsp:spPr>
        <a:xfrm>
          <a:off x="5656079" y="3207433"/>
          <a:ext cx="91440" cy="23678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36789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3FEECB-B937-4211-8878-F7C718AC907D}">
      <dsp:nvSpPr>
        <dsp:cNvPr id="0" name=""/>
        <dsp:cNvSpPr/>
      </dsp:nvSpPr>
      <dsp:spPr>
        <a:xfrm>
          <a:off x="4744170" y="3444222"/>
          <a:ext cx="1915257" cy="21004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 latinLnBrk="1">
            <a:lnSpc>
              <a:spcPct val="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600" b="1" kern="1200" dirty="0">
              <a:latin typeface="맑은 고딕" panose="02110004020202020204"/>
              <a:ea typeface="맑은 고딕" panose="020B0503020000020004" pitchFamily="50" charset="-127"/>
              <a:cs typeface="+mn-cs"/>
            </a:rPr>
            <a:t>VT</a:t>
          </a:r>
        </a:p>
        <a:p>
          <a:pPr marL="0" lvl="0" indent="0" algn="l" defTabSz="533400" latinLnBrk="1">
            <a:lnSpc>
              <a:spcPct val="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600" b="1" kern="1200" dirty="0">
              <a:latin typeface="맑은 고딕" panose="02110004020202020204"/>
              <a:ea typeface="맑은 고딕" panose="020B0503020000020004" pitchFamily="50" charset="-127"/>
              <a:cs typeface="+mn-cs"/>
            </a:rPr>
            <a:t>SVT aberrancy</a:t>
          </a:r>
        </a:p>
        <a:p>
          <a:pPr marL="0" lvl="0" indent="0" algn="l" defTabSz="533400" latinLnBrk="1">
            <a:lnSpc>
              <a:spcPct val="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600" b="1" kern="1200" dirty="0">
              <a:latin typeface="맑은 고딕" panose="02110004020202020204"/>
              <a:ea typeface="맑은 고딕" panose="020B0503020000020004" pitchFamily="50" charset="-127"/>
              <a:cs typeface="+mn-cs"/>
            </a:rPr>
            <a:t>Antidromic AVRT</a:t>
          </a:r>
          <a:endParaRPr lang="ko-KR" altLang="en-US" sz="1600" b="1" kern="1200" dirty="0">
            <a:latin typeface="맑은 고딕" panose="02110004020202020204"/>
            <a:ea typeface="맑은 고딕" panose="020B0503020000020004" pitchFamily="50" charset="-127"/>
            <a:cs typeface="+mn-cs"/>
          </a:endParaRPr>
        </a:p>
      </dsp:txBody>
      <dsp:txXfrm>
        <a:off x="4800266" y="3500318"/>
        <a:ext cx="1803065" cy="1988258"/>
      </dsp:txXfrm>
    </dsp:sp>
    <dsp:sp modelId="{62CBA11D-9BB4-4EF1-A8A8-200CC4F09D74}">
      <dsp:nvSpPr>
        <dsp:cNvPr id="0" name=""/>
        <dsp:cNvSpPr/>
      </dsp:nvSpPr>
      <dsp:spPr>
        <a:xfrm>
          <a:off x="6858260" y="2319491"/>
          <a:ext cx="1156460" cy="2367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8394"/>
              </a:lnTo>
              <a:lnTo>
                <a:pt x="1156460" y="118394"/>
              </a:lnTo>
              <a:lnTo>
                <a:pt x="1156460" y="236789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C0B25B-44B0-493C-97D1-AF50AC6B5BB4}">
      <dsp:nvSpPr>
        <dsp:cNvPr id="0" name=""/>
        <dsp:cNvSpPr/>
      </dsp:nvSpPr>
      <dsp:spPr>
        <a:xfrm>
          <a:off x="7306644" y="2556281"/>
          <a:ext cx="1416153" cy="651152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600" b="1" kern="1200" dirty="0"/>
            <a:t>Irregular</a:t>
          </a:r>
          <a:endParaRPr lang="ko-KR" altLang="en-US" sz="1600" b="1" kern="1200" dirty="0"/>
        </a:p>
      </dsp:txBody>
      <dsp:txXfrm>
        <a:off x="7325716" y="2575353"/>
        <a:ext cx="1378009" cy="613008"/>
      </dsp:txXfrm>
    </dsp:sp>
    <dsp:sp modelId="{FC7ABC18-26E4-4E57-9844-D47D7E35C2B7}">
      <dsp:nvSpPr>
        <dsp:cNvPr id="0" name=""/>
        <dsp:cNvSpPr/>
      </dsp:nvSpPr>
      <dsp:spPr>
        <a:xfrm>
          <a:off x="7969001" y="3207433"/>
          <a:ext cx="91440" cy="24310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21552"/>
              </a:lnTo>
              <a:lnTo>
                <a:pt x="46179" y="121552"/>
              </a:lnTo>
              <a:lnTo>
                <a:pt x="46179" y="243105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27D6D1D-4D48-48E5-90AC-E5D82B39CFE8}">
      <dsp:nvSpPr>
        <dsp:cNvPr id="0" name=""/>
        <dsp:cNvSpPr/>
      </dsp:nvSpPr>
      <dsp:spPr>
        <a:xfrm>
          <a:off x="6926276" y="3450539"/>
          <a:ext cx="2177809" cy="2101362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 latinLnBrk="1">
            <a:lnSpc>
              <a:spcPct val="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600" b="1" kern="1200" dirty="0">
              <a:latin typeface="맑은 고딕" panose="02110004020202020204"/>
              <a:ea typeface="맑은 고딕" panose="020B0503020000020004" pitchFamily="50" charset="-127"/>
              <a:cs typeface="+mn-cs"/>
            </a:rPr>
            <a:t>PMVT</a:t>
          </a:r>
        </a:p>
        <a:p>
          <a:pPr marL="0" lvl="0" indent="0" algn="l" defTabSz="533400" latinLnBrk="1">
            <a:lnSpc>
              <a:spcPct val="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600" b="1" kern="1200" dirty="0">
              <a:latin typeface="맑은 고딕" panose="02110004020202020204"/>
              <a:ea typeface="맑은 고딕" panose="020B0503020000020004" pitchFamily="50" charset="-127"/>
              <a:cs typeface="+mn-cs"/>
            </a:rPr>
            <a:t>AF + WPW</a:t>
          </a:r>
        </a:p>
        <a:p>
          <a:pPr marL="0" lvl="0" indent="0" algn="l" defTabSz="533400" latinLnBrk="1">
            <a:lnSpc>
              <a:spcPct val="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600" b="1" kern="1200" dirty="0">
              <a:latin typeface="맑은 고딕" panose="02110004020202020204"/>
              <a:ea typeface="맑은 고딕" panose="020B0503020000020004" pitchFamily="50" charset="-127"/>
              <a:cs typeface="+mn-cs"/>
            </a:rPr>
            <a:t>AF + BBB</a:t>
          </a:r>
        </a:p>
        <a:p>
          <a:pPr marL="0" lvl="0" indent="0" algn="l" defTabSz="533400" latinLnBrk="1">
            <a:lnSpc>
              <a:spcPct val="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600" b="1" kern="1200" dirty="0" err="1">
              <a:latin typeface="맑은 고딕" panose="02110004020202020204"/>
              <a:ea typeface="맑은 고딕" panose="020B0503020000020004" pitchFamily="50" charset="-127"/>
              <a:cs typeface="+mn-cs"/>
            </a:rPr>
            <a:t>HyperK</a:t>
          </a:r>
          <a:r>
            <a:rPr lang="en-US" altLang="ko-KR" sz="1600" b="1" kern="1200" dirty="0">
              <a:latin typeface="맑은 고딕" panose="02110004020202020204"/>
              <a:ea typeface="맑은 고딕" panose="020B0503020000020004" pitchFamily="50" charset="-127"/>
              <a:cs typeface="+mn-cs"/>
            </a:rPr>
            <a:t>+</a:t>
          </a:r>
          <a:endParaRPr lang="ko-KR" altLang="en-US" sz="1600" b="1" kern="1200" dirty="0">
            <a:latin typeface="맑은 고딕" panose="02110004020202020204"/>
            <a:ea typeface="맑은 고딕" panose="020B0503020000020004" pitchFamily="50" charset="-127"/>
            <a:cs typeface="+mn-cs"/>
          </a:endParaRPr>
        </a:p>
      </dsp:txBody>
      <dsp:txXfrm>
        <a:off x="6987823" y="3512086"/>
        <a:ext cx="2054715" cy="197826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B0832B-B6EF-4719-AB6A-0238C193133F}">
      <dsp:nvSpPr>
        <dsp:cNvPr id="0" name=""/>
        <dsp:cNvSpPr/>
      </dsp:nvSpPr>
      <dsp:spPr>
        <a:xfrm>
          <a:off x="2915582" y="642538"/>
          <a:ext cx="3266217" cy="4862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400" b="1" kern="1200" dirty="0"/>
            <a:t>Tachycardia ECG</a:t>
          </a:r>
          <a:endParaRPr lang="ko-KR" altLang="en-US" sz="1800" b="1" kern="1200" dirty="0"/>
        </a:p>
      </dsp:txBody>
      <dsp:txXfrm>
        <a:off x="2929824" y="656780"/>
        <a:ext cx="3237733" cy="457786"/>
      </dsp:txXfrm>
    </dsp:sp>
    <dsp:sp modelId="{1D8AC409-A719-49C8-9258-B4375ECC35EA}">
      <dsp:nvSpPr>
        <dsp:cNvPr id="0" name=""/>
        <dsp:cNvSpPr/>
      </dsp:nvSpPr>
      <dsp:spPr>
        <a:xfrm>
          <a:off x="2239121" y="1128809"/>
          <a:ext cx="2309569" cy="485749"/>
        </a:xfrm>
        <a:custGeom>
          <a:avLst/>
          <a:gdLst/>
          <a:ahLst/>
          <a:cxnLst/>
          <a:rect l="0" t="0" r="0" b="0"/>
          <a:pathLst>
            <a:path>
              <a:moveTo>
                <a:pt x="2309569" y="0"/>
              </a:moveTo>
              <a:lnTo>
                <a:pt x="2309569" y="242874"/>
              </a:lnTo>
              <a:lnTo>
                <a:pt x="0" y="242874"/>
              </a:lnTo>
              <a:lnTo>
                <a:pt x="0" y="485749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E9BACC-6A6D-491A-B379-243F0DF87188}">
      <dsp:nvSpPr>
        <dsp:cNvPr id="0" name=""/>
        <dsp:cNvSpPr/>
      </dsp:nvSpPr>
      <dsp:spPr>
        <a:xfrm>
          <a:off x="1188993" y="1614558"/>
          <a:ext cx="2100255" cy="704933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000" b="1" kern="1200" dirty="0"/>
            <a:t>Narrow QRS (&lt;120msec)</a:t>
          </a:r>
          <a:endParaRPr lang="ko-KR" altLang="en-US" sz="2000" b="1" kern="1200" dirty="0"/>
        </a:p>
      </dsp:txBody>
      <dsp:txXfrm>
        <a:off x="1209640" y="1635205"/>
        <a:ext cx="2058961" cy="663639"/>
      </dsp:txXfrm>
    </dsp:sp>
    <dsp:sp modelId="{AEC50AED-3165-4EC3-B755-EFCA4CBE021D}">
      <dsp:nvSpPr>
        <dsp:cNvPr id="0" name=""/>
        <dsp:cNvSpPr/>
      </dsp:nvSpPr>
      <dsp:spPr>
        <a:xfrm>
          <a:off x="1053193" y="2319491"/>
          <a:ext cx="1185927" cy="236789"/>
        </a:xfrm>
        <a:custGeom>
          <a:avLst/>
          <a:gdLst/>
          <a:ahLst/>
          <a:cxnLst/>
          <a:rect l="0" t="0" r="0" b="0"/>
          <a:pathLst>
            <a:path>
              <a:moveTo>
                <a:pt x="1185927" y="0"/>
              </a:moveTo>
              <a:lnTo>
                <a:pt x="1185927" y="118394"/>
              </a:lnTo>
              <a:lnTo>
                <a:pt x="0" y="118394"/>
              </a:lnTo>
              <a:lnTo>
                <a:pt x="0" y="236789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F5EA74-B947-42C2-823C-39502878A2B5}">
      <dsp:nvSpPr>
        <dsp:cNvPr id="0" name=""/>
        <dsp:cNvSpPr/>
      </dsp:nvSpPr>
      <dsp:spPr>
        <a:xfrm>
          <a:off x="345117" y="2556281"/>
          <a:ext cx="1416153" cy="651152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600" b="1" kern="1200"/>
            <a:t>Regular</a:t>
          </a:r>
          <a:endParaRPr lang="ko-KR" altLang="en-US" sz="1600" b="1" kern="1200" dirty="0"/>
        </a:p>
      </dsp:txBody>
      <dsp:txXfrm>
        <a:off x="364189" y="2575353"/>
        <a:ext cx="1378009" cy="613008"/>
      </dsp:txXfrm>
    </dsp:sp>
    <dsp:sp modelId="{E986249A-30B1-4D2C-AE8A-D034D5EA9B08}">
      <dsp:nvSpPr>
        <dsp:cNvPr id="0" name=""/>
        <dsp:cNvSpPr/>
      </dsp:nvSpPr>
      <dsp:spPr>
        <a:xfrm>
          <a:off x="1007473" y="3207433"/>
          <a:ext cx="91440" cy="23678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36789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A0C77B-370C-4E81-B477-33446B7C77A1}">
      <dsp:nvSpPr>
        <dsp:cNvPr id="0" name=""/>
        <dsp:cNvSpPr/>
      </dsp:nvSpPr>
      <dsp:spPr>
        <a:xfrm>
          <a:off x="459" y="3444222"/>
          <a:ext cx="2105467" cy="2100450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 latinLnBrk="1">
            <a:lnSpc>
              <a:spcPct val="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600" b="1" kern="1200"/>
            <a:t>Sinus tachycardia</a:t>
          </a:r>
        </a:p>
        <a:p>
          <a:pPr marL="0" lvl="0" indent="0" algn="l" defTabSz="711200" latinLnBrk="1">
            <a:lnSpc>
              <a:spcPct val="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600" b="1" kern="1200"/>
            <a:t>SVT (AVNRT, AVRT)</a:t>
          </a:r>
        </a:p>
        <a:p>
          <a:pPr marL="0" lvl="0" indent="0" algn="l" defTabSz="711200" latinLnBrk="1">
            <a:lnSpc>
              <a:spcPct val="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600" b="1" kern="1200"/>
            <a:t>AT/AFL</a:t>
          </a:r>
        </a:p>
        <a:p>
          <a:pPr marL="0" lvl="0" indent="0" algn="l" defTabSz="711200" latinLnBrk="1">
            <a:lnSpc>
              <a:spcPct val="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600" b="1" kern="1200"/>
            <a:t>JT</a:t>
          </a:r>
          <a:endParaRPr lang="en-US" altLang="ko-KR" sz="1600" b="1" kern="1200" dirty="0"/>
        </a:p>
      </dsp:txBody>
      <dsp:txXfrm>
        <a:off x="61979" y="3505742"/>
        <a:ext cx="1982427" cy="1977410"/>
      </dsp:txXfrm>
    </dsp:sp>
    <dsp:sp modelId="{D260821C-B33F-427C-A707-6347BFD7F838}">
      <dsp:nvSpPr>
        <dsp:cNvPr id="0" name=""/>
        <dsp:cNvSpPr/>
      </dsp:nvSpPr>
      <dsp:spPr>
        <a:xfrm>
          <a:off x="2239121" y="2319491"/>
          <a:ext cx="1185927" cy="2367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8394"/>
              </a:lnTo>
              <a:lnTo>
                <a:pt x="1185927" y="118394"/>
              </a:lnTo>
              <a:lnTo>
                <a:pt x="1185927" y="236789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8ACF8B-BF56-4738-B208-9387E1A5CA7F}">
      <dsp:nvSpPr>
        <dsp:cNvPr id="0" name=""/>
        <dsp:cNvSpPr/>
      </dsp:nvSpPr>
      <dsp:spPr>
        <a:xfrm>
          <a:off x="2716972" y="2556281"/>
          <a:ext cx="1416153" cy="651152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600" b="1" kern="1200"/>
            <a:t>Irregular</a:t>
          </a:r>
          <a:endParaRPr lang="ko-KR" altLang="en-US" sz="1600" b="1" kern="1200" dirty="0"/>
        </a:p>
      </dsp:txBody>
      <dsp:txXfrm>
        <a:off x="2736044" y="2575353"/>
        <a:ext cx="1378009" cy="613008"/>
      </dsp:txXfrm>
    </dsp:sp>
    <dsp:sp modelId="{D80BAFC1-724A-4645-8512-E518C39FA607}">
      <dsp:nvSpPr>
        <dsp:cNvPr id="0" name=""/>
        <dsp:cNvSpPr/>
      </dsp:nvSpPr>
      <dsp:spPr>
        <a:xfrm>
          <a:off x="3379329" y="3207433"/>
          <a:ext cx="91440" cy="23678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36789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938F83-86FD-40A0-A5BE-D16A740223EC}">
      <dsp:nvSpPr>
        <dsp:cNvPr id="0" name=""/>
        <dsp:cNvSpPr/>
      </dsp:nvSpPr>
      <dsp:spPr>
        <a:xfrm>
          <a:off x="2372315" y="3444222"/>
          <a:ext cx="2105467" cy="2100450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 latinLnBrk="1">
            <a:lnSpc>
              <a:spcPct val="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600" b="1" kern="1200" dirty="0"/>
            <a:t>AF</a:t>
          </a:r>
        </a:p>
        <a:p>
          <a:pPr marL="0" lvl="0" indent="0" algn="l" defTabSz="711200" latinLnBrk="1">
            <a:lnSpc>
              <a:spcPct val="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600" b="1" kern="1200" dirty="0"/>
            <a:t>AFL with variable conduction</a:t>
          </a:r>
        </a:p>
        <a:p>
          <a:pPr marL="0" lvl="0" indent="0" algn="l" defTabSz="711200" latinLnBrk="1">
            <a:lnSpc>
              <a:spcPct val="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600" b="1" kern="1200" dirty="0"/>
            <a:t>Multifocal AT</a:t>
          </a:r>
          <a:endParaRPr lang="ko-KR" altLang="en-US" sz="1600" b="1" kern="1200" dirty="0"/>
        </a:p>
      </dsp:txBody>
      <dsp:txXfrm>
        <a:off x="2433835" y="3505742"/>
        <a:ext cx="1982427" cy="1977410"/>
      </dsp:txXfrm>
    </dsp:sp>
    <dsp:sp modelId="{DF5F9FDF-13AD-4341-AAD0-F5DD476FE303}">
      <dsp:nvSpPr>
        <dsp:cNvPr id="0" name=""/>
        <dsp:cNvSpPr/>
      </dsp:nvSpPr>
      <dsp:spPr>
        <a:xfrm>
          <a:off x="4548690" y="1128809"/>
          <a:ext cx="2309569" cy="48574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2874"/>
              </a:lnTo>
              <a:lnTo>
                <a:pt x="2309569" y="242874"/>
              </a:lnTo>
              <a:lnTo>
                <a:pt x="2309569" y="485749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96D228-D368-475A-837D-900FB79EC359}">
      <dsp:nvSpPr>
        <dsp:cNvPr id="0" name=""/>
        <dsp:cNvSpPr/>
      </dsp:nvSpPr>
      <dsp:spPr>
        <a:xfrm>
          <a:off x="5808132" y="1614558"/>
          <a:ext cx="2100255" cy="7049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000" b="1" kern="1200" dirty="0"/>
            <a:t>Wide QRS</a:t>
          </a:r>
          <a:br>
            <a:rPr lang="en-US" altLang="ko-KR" sz="2000" b="1" kern="1200" dirty="0"/>
          </a:br>
          <a:r>
            <a:rPr lang="en-US" altLang="ko-KR" sz="2000" b="1" kern="1200" dirty="0"/>
            <a:t>(&gt;120msec)</a:t>
          </a:r>
          <a:endParaRPr lang="ko-KR" altLang="en-US" sz="2000" b="1" kern="1200" dirty="0"/>
        </a:p>
      </dsp:txBody>
      <dsp:txXfrm>
        <a:off x="5828779" y="1635205"/>
        <a:ext cx="2058961" cy="663639"/>
      </dsp:txXfrm>
    </dsp:sp>
    <dsp:sp modelId="{2E2C0772-0970-43BF-A254-28EB0E445F3F}">
      <dsp:nvSpPr>
        <dsp:cNvPr id="0" name=""/>
        <dsp:cNvSpPr/>
      </dsp:nvSpPr>
      <dsp:spPr>
        <a:xfrm>
          <a:off x="5701799" y="2319491"/>
          <a:ext cx="1156460" cy="236789"/>
        </a:xfrm>
        <a:custGeom>
          <a:avLst/>
          <a:gdLst/>
          <a:ahLst/>
          <a:cxnLst/>
          <a:rect l="0" t="0" r="0" b="0"/>
          <a:pathLst>
            <a:path>
              <a:moveTo>
                <a:pt x="1156460" y="0"/>
              </a:moveTo>
              <a:lnTo>
                <a:pt x="1156460" y="118394"/>
              </a:lnTo>
              <a:lnTo>
                <a:pt x="0" y="118394"/>
              </a:lnTo>
              <a:lnTo>
                <a:pt x="0" y="236789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1D770C-BF3F-480E-A3D0-F1FBDD2247E7}">
      <dsp:nvSpPr>
        <dsp:cNvPr id="0" name=""/>
        <dsp:cNvSpPr/>
      </dsp:nvSpPr>
      <dsp:spPr>
        <a:xfrm>
          <a:off x="4993722" y="2556281"/>
          <a:ext cx="1416153" cy="651152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600" b="1" kern="1200" dirty="0"/>
            <a:t>Regular</a:t>
          </a:r>
          <a:endParaRPr lang="ko-KR" altLang="en-US" sz="1600" b="1" kern="1200" dirty="0"/>
        </a:p>
      </dsp:txBody>
      <dsp:txXfrm>
        <a:off x="5012794" y="2575353"/>
        <a:ext cx="1378009" cy="613008"/>
      </dsp:txXfrm>
    </dsp:sp>
    <dsp:sp modelId="{8C487E4B-726C-48A4-93DE-D135E270E6B6}">
      <dsp:nvSpPr>
        <dsp:cNvPr id="0" name=""/>
        <dsp:cNvSpPr/>
      </dsp:nvSpPr>
      <dsp:spPr>
        <a:xfrm>
          <a:off x="5656079" y="3207433"/>
          <a:ext cx="91440" cy="23678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36789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3FEECB-B937-4211-8878-F7C718AC907D}">
      <dsp:nvSpPr>
        <dsp:cNvPr id="0" name=""/>
        <dsp:cNvSpPr/>
      </dsp:nvSpPr>
      <dsp:spPr>
        <a:xfrm>
          <a:off x="4744170" y="3444222"/>
          <a:ext cx="1915257" cy="2100450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 latinLnBrk="1">
            <a:lnSpc>
              <a:spcPct val="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600" b="1" kern="1200" dirty="0">
              <a:latin typeface="맑은 고딕" panose="02110004020202020204"/>
              <a:ea typeface="맑은 고딕" panose="020B0503020000020004" pitchFamily="50" charset="-127"/>
              <a:cs typeface="+mn-cs"/>
            </a:rPr>
            <a:t>VT</a:t>
          </a:r>
        </a:p>
        <a:p>
          <a:pPr marL="0" lvl="0" indent="0" algn="l" defTabSz="533400" latinLnBrk="1">
            <a:lnSpc>
              <a:spcPct val="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600" b="1" kern="1200" dirty="0">
              <a:latin typeface="맑은 고딕" panose="02110004020202020204"/>
              <a:ea typeface="맑은 고딕" panose="020B0503020000020004" pitchFamily="50" charset="-127"/>
              <a:cs typeface="+mn-cs"/>
            </a:rPr>
            <a:t>SVT aberrancy</a:t>
          </a:r>
        </a:p>
        <a:p>
          <a:pPr marL="0" lvl="0" indent="0" algn="l" defTabSz="533400" latinLnBrk="1">
            <a:lnSpc>
              <a:spcPct val="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600" b="1" kern="1200" dirty="0">
              <a:latin typeface="맑은 고딕" panose="02110004020202020204"/>
              <a:ea typeface="맑은 고딕" panose="020B0503020000020004" pitchFamily="50" charset="-127"/>
              <a:cs typeface="+mn-cs"/>
            </a:rPr>
            <a:t>Antidromic AVRT</a:t>
          </a:r>
          <a:endParaRPr lang="ko-KR" altLang="en-US" sz="1600" b="1" kern="1200" dirty="0">
            <a:latin typeface="맑은 고딕" panose="02110004020202020204"/>
            <a:ea typeface="맑은 고딕" panose="020B0503020000020004" pitchFamily="50" charset="-127"/>
            <a:cs typeface="+mn-cs"/>
          </a:endParaRPr>
        </a:p>
      </dsp:txBody>
      <dsp:txXfrm>
        <a:off x="4800266" y="3500318"/>
        <a:ext cx="1803065" cy="1988258"/>
      </dsp:txXfrm>
    </dsp:sp>
    <dsp:sp modelId="{62CBA11D-9BB4-4EF1-A8A8-200CC4F09D74}">
      <dsp:nvSpPr>
        <dsp:cNvPr id="0" name=""/>
        <dsp:cNvSpPr/>
      </dsp:nvSpPr>
      <dsp:spPr>
        <a:xfrm>
          <a:off x="6858260" y="2319491"/>
          <a:ext cx="1156460" cy="2367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8394"/>
              </a:lnTo>
              <a:lnTo>
                <a:pt x="1156460" y="118394"/>
              </a:lnTo>
              <a:lnTo>
                <a:pt x="1156460" y="236789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C0B25B-44B0-493C-97D1-AF50AC6B5BB4}">
      <dsp:nvSpPr>
        <dsp:cNvPr id="0" name=""/>
        <dsp:cNvSpPr/>
      </dsp:nvSpPr>
      <dsp:spPr>
        <a:xfrm>
          <a:off x="7306644" y="2556281"/>
          <a:ext cx="1416153" cy="65115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600" b="1" kern="1200" dirty="0"/>
            <a:t>Irregular</a:t>
          </a:r>
          <a:endParaRPr lang="ko-KR" altLang="en-US" sz="1600" b="1" kern="1200" dirty="0"/>
        </a:p>
      </dsp:txBody>
      <dsp:txXfrm>
        <a:off x="7325716" y="2575353"/>
        <a:ext cx="1378009" cy="613008"/>
      </dsp:txXfrm>
    </dsp:sp>
    <dsp:sp modelId="{FC7ABC18-26E4-4E57-9844-D47D7E35C2B7}">
      <dsp:nvSpPr>
        <dsp:cNvPr id="0" name=""/>
        <dsp:cNvSpPr/>
      </dsp:nvSpPr>
      <dsp:spPr>
        <a:xfrm>
          <a:off x="7969001" y="3207433"/>
          <a:ext cx="91440" cy="24310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21552"/>
              </a:lnTo>
              <a:lnTo>
                <a:pt x="46179" y="121552"/>
              </a:lnTo>
              <a:lnTo>
                <a:pt x="46179" y="243105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27D6D1D-4D48-48E5-90AC-E5D82B39CFE8}">
      <dsp:nvSpPr>
        <dsp:cNvPr id="0" name=""/>
        <dsp:cNvSpPr/>
      </dsp:nvSpPr>
      <dsp:spPr>
        <a:xfrm>
          <a:off x="6926276" y="3450539"/>
          <a:ext cx="2177809" cy="210136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 latinLnBrk="1">
            <a:lnSpc>
              <a:spcPct val="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600" b="1" kern="1200" dirty="0">
              <a:latin typeface="맑은 고딕" panose="02110004020202020204"/>
              <a:ea typeface="맑은 고딕" panose="020B0503020000020004" pitchFamily="50" charset="-127"/>
              <a:cs typeface="+mn-cs"/>
            </a:rPr>
            <a:t>PMVT</a:t>
          </a:r>
        </a:p>
        <a:p>
          <a:pPr marL="0" lvl="0" indent="0" algn="l" defTabSz="533400" latinLnBrk="1">
            <a:lnSpc>
              <a:spcPct val="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600" b="1" kern="1200" dirty="0">
              <a:latin typeface="맑은 고딕" panose="02110004020202020204"/>
              <a:ea typeface="맑은 고딕" panose="020B0503020000020004" pitchFamily="50" charset="-127"/>
              <a:cs typeface="+mn-cs"/>
            </a:rPr>
            <a:t>AF + WPW</a:t>
          </a:r>
        </a:p>
        <a:p>
          <a:pPr marL="0" lvl="0" indent="0" algn="l" defTabSz="533400" latinLnBrk="1">
            <a:lnSpc>
              <a:spcPct val="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600" b="1" kern="1200" dirty="0">
              <a:latin typeface="맑은 고딕" panose="02110004020202020204"/>
              <a:ea typeface="맑은 고딕" panose="020B0503020000020004" pitchFamily="50" charset="-127"/>
              <a:cs typeface="+mn-cs"/>
            </a:rPr>
            <a:t>AF + BBB</a:t>
          </a:r>
        </a:p>
        <a:p>
          <a:pPr marL="0" lvl="0" indent="0" algn="l" defTabSz="533400" latinLnBrk="1">
            <a:lnSpc>
              <a:spcPct val="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600" b="1" kern="1200" dirty="0" err="1">
              <a:latin typeface="맑은 고딕" panose="02110004020202020204"/>
              <a:ea typeface="맑은 고딕" panose="020B0503020000020004" pitchFamily="50" charset="-127"/>
              <a:cs typeface="+mn-cs"/>
            </a:rPr>
            <a:t>HyperK</a:t>
          </a:r>
          <a:r>
            <a:rPr lang="en-US" altLang="ko-KR" sz="1600" b="1" kern="1200" dirty="0">
              <a:latin typeface="맑은 고딕" panose="02110004020202020204"/>
              <a:ea typeface="맑은 고딕" panose="020B0503020000020004" pitchFamily="50" charset="-127"/>
              <a:cs typeface="+mn-cs"/>
            </a:rPr>
            <a:t>+</a:t>
          </a:r>
          <a:endParaRPr lang="ko-KR" altLang="en-US" sz="1600" b="1" kern="1200" dirty="0">
            <a:latin typeface="맑은 고딕" panose="02110004020202020204"/>
            <a:ea typeface="맑은 고딕" panose="020B0503020000020004" pitchFamily="50" charset="-127"/>
            <a:cs typeface="+mn-cs"/>
          </a:endParaRPr>
        </a:p>
      </dsp:txBody>
      <dsp:txXfrm>
        <a:off x="6987823" y="3512086"/>
        <a:ext cx="2054715" cy="19782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B71E76-D0A9-46C6-93F4-DEF0C6B5E99D}" type="datetimeFigureOut">
              <a:rPr lang="ko-KR" altLang="en-US" smtClean="0"/>
              <a:t>2025-03-06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B1B5A8-2DF4-47F6-ABC8-1BD7FBD57A6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44102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1B5A8-2DF4-47F6-ABC8-1BD7FBD57A6B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944678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8D54D6-9E85-A0D1-DD55-AAF5DD217B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3F1F284D-9912-DF97-DBE7-2CFADE0D7B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251E789-2516-48F1-9E07-25209C6CD6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b="1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BAE9CF62-6DB7-CAF3-4E79-1DAFB0B346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1B5A8-2DF4-47F6-ABC8-1BD7FBD57A6B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853029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0B2270-7F8A-E97A-222B-BE349F8FDF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457B0515-C90E-0672-78A9-3FEC178E05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73EA2E21-404E-A7E2-DBE3-248A4F7EA1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9876B407-9CEF-39F9-AC31-F94EBD64AA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1B5A8-2DF4-47F6-ABC8-1BD7FBD57A6B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726846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1B5A8-2DF4-47F6-ABC8-1BD7FBD57A6B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705783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1B5A8-2DF4-47F6-ABC8-1BD7FBD57A6B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065959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DAA053-18B7-19C0-2457-63F5BC87DB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4A4EEF9D-1442-4EB8-D5E9-7D5D1CAED5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51C17CB9-2E36-9A8F-004D-F7F41E0AAD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EBB98670-D0AB-006F-1077-E9A89E0ACE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1B5A8-2DF4-47F6-ABC8-1BD7FBD57A6B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786513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16E3CC-AA66-A9FB-EF16-FA78780A8F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90CDE002-CE4A-5DA2-171D-5457117A0C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C2C90450-04ED-DE22-073A-830A12BF96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DF5C13F-1FDD-B5FD-6990-7B5F835C66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1B5A8-2DF4-47F6-ABC8-1BD7FBD57A6B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280176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1B5A8-2DF4-47F6-ABC8-1BD7FBD57A6B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224102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1B5A8-2DF4-47F6-ABC8-1BD7FBD57A6B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231813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1B5A8-2DF4-47F6-ABC8-1BD7FBD57A6B}" type="slidenum">
              <a:rPr lang="ko-KR" altLang="en-US" smtClean="0"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749074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1B5A8-2DF4-47F6-ABC8-1BD7FBD57A6B}" type="slidenum">
              <a:rPr lang="ko-KR" altLang="en-US" smtClean="0"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534737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1B5A8-2DF4-47F6-ABC8-1BD7FBD57A6B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389487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1B5A8-2DF4-47F6-ABC8-1BD7FBD57A6B}" type="slidenum">
              <a:rPr lang="ko-KR" altLang="en-US" smtClean="0"/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795135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3BDF09-1D76-205A-7E79-5F16A5D50A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7808A838-CAE3-1D25-C2D5-F76174F853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5DFC90C8-2E21-3F18-FF7B-0CD7B73718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9E18C07C-276A-FC72-9CE1-CDE1DF450D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1B5A8-2DF4-47F6-ABC8-1BD7FBD57A6B}" type="slidenum">
              <a:rPr lang="ko-KR" altLang="en-US" smtClean="0"/>
              <a:t>32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148532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AFCB09-1EE9-D822-9304-0102BF5E25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C09AC4E9-BA37-AC02-3C15-10D371776B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DE1A777E-74DE-604C-A5E0-4217E47610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64E0CE5-8C6F-6FF4-32CC-13BF13A9BF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1B5A8-2DF4-47F6-ABC8-1BD7FBD57A6B}" type="slidenum">
              <a:rPr lang="ko-KR" altLang="en-US" smtClean="0"/>
              <a:t>33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457811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CC1F4E-77D2-1C38-9353-134EC173A4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1F372576-3431-A95B-B290-8188431504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CCC7D508-438A-314D-A908-470555E837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E636774-FBB9-F099-5381-03D4859D93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1B5A8-2DF4-47F6-ABC8-1BD7FBD57A6B}" type="slidenum">
              <a:rPr lang="ko-KR" altLang="en-US" smtClean="0"/>
              <a:t>35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241699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1B5A8-2DF4-47F6-ABC8-1BD7FBD57A6B}" type="slidenum">
              <a:rPr lang="ko-KR" altLang="en-US" smtClean="0"/>
              <a:t>38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438014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1B5A8-2DF4-47F6-ABC8-1BD7FBD57A6B}" type="slidenum">
              <a:rPr lang="ko-KR" altLang="en-US" smtClean="0"/>
              <a:t>41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696842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1B5A8-2DF4-47F6-ABC8-1BD7FBD57A6B}" type="slidenum">
              <a:rPr lang="ko-KR" altLang="en-US" smtClean="0"/>
              <a:t>42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308812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1B5A8-2DF4-47F6-ABC8-1BD7FBD57A6B}" type="slidenum">
              <a:rPr lang="ko-KR" altLang="en-US" smtClean="0"/>
              <a:t>43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095026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1A480E-9F0C-1E79-04E5-39AED8F86F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86AC5D2A-8C4B-CAE9-46B9-E5DA72F98B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0B3F08F6-82A6-D3D7-9D85-8B4D1AD0C9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D26F048-0727-DD6A-FF84-FF08387386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1B5A8-2DF4-47F6-ABC8-1BD7FBD57A6B}" type="slidenum">
              <a:rPr lang="ko-KR" altLang="en-US" smtClean="0"/>
              <a:t>45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225540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1B5A8-2DF4-47F6-ABC8-1BD7FBD57A6B}" type="slidenum">
              <a:rPr lang="ko-KR" altLang="en-US" smtClean="0"/>
              <a:t>46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110610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868AD3-23C6-7F6F-2173-F1DF5B2FFC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732C4086-5D9E-ED21-9F79-BB80BB8C4E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5A590BDD-2FDF-AF4A-9A85-D28CD538E5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4614C8D-6985-6435-8DBE-354DC23E72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1B5A8-2DF4-47F6-ABC8-1BD7FBD57A6B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8912955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1B5A8-2DF4-47F6-ABC8-1BD7FBD57A6B}" type="slidenum">
              <a:rPr lang="ko-KR" altLang="en-US" smtClean="0"/>
              <a:t>47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9458403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1B5A8-2DF4-47F6-ABC8-1BD7FBD57A6B}" type="slidenum">
              <a:rPr lang="ko-KR" altLang="en-US" smtClean="0"/>
              <a:t>48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5369698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1B5A8-2DF4-47F6-ABC8-1BD7FBD57A6B}" type="slidenum">
              <a:rPr lang="ko-KR" altLang="en-US" smtClean="0"/>
              <a:t>49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2092070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1B5A8-2DF4-47F6-ABC8-1BD7FBD57A6B}" type="slidenum">
              <a:rPr lang="ko-KR" altLang="en-US" smtClean="0"/>
              <a:t>50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097607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1B5A8-2DF4-47F6-ABC8-1BD7FBD57A6B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664539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372F7C-F8CB-1D72-3C9F-C8902C34DD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7F8C2805-E250-3A4D-18DB-B4B964D311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5830E35D-21D3-DA37-0F3F-AAF08CD66A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94F34C0-4CC0-9020-40E1-15A1B98C5B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1B5A8-2DF4-47F6-ABC8-1BD7FBD57A6B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053677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3013ED-AE14-5B7D-8F18-76F61F7C02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606B4265-AEC1-6929-EA1C-130E65CD90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F25D056-9E4E-5A47-0E49-07C21116A4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9A76840-1187-28FE-F135-A411E03C0B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1B5A8-2DF4-47F6-ABC8-1BD7FBD57A6B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429184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b="1"/>
              <a:t>P</a:t>
            </a:r>
            <a:r>
              <a:rPr lang="ko-KR" altLang="en-US" b="1"/>
              <a:t>파의 위치는 방실접합부에서 방출된 전기 신호가 심방과 심실로 어떻게 전도되는지에 따라 결정</a:t>
            </a:r>
            <a:r>
              <a:rPr lang="ko-KR" altLang="en-US"/>
              <a:t>되며</a:t>
            </a:r>
            <a:r>
              <a:rPr lang="en-US" altLang="ko-KR"/>
              <a:t>, </a:t>
            </a:r>
            <a:r>
              <a:rPr lang="ko-KR" altLang="en-US"/>
              <a:t>이는 </a:t>
            </a:r>
            <a:r>
              <a:rPr lang="ko-KR" altLang="en-US" b="1"/>
              <a:t>방실전도 속도와 회귀경로의 특성에 따라 다양하게 나타날 수 있음</a:t>
            </a:r>
            <a:r>
              <a:rPr lang="en-US" altLang="ko-KR"/>
              <a:t>.</a:t>
            </a:r>
          </a:p>
          <a:p>
            <a:r>
              <a:rPr lang="en-US" altLang="ko-KR"/>
              <a:t>Junction </a:t>
            </a:r>
            <a:r>
              <a:rPr lang="ko-KR" altLang="en-US"/>
              <a:t>도 </a:t>
            </a:r>
            <a:r>
              <a:rPr lang="en-US" altLang="ko-KR"/>
              <a:t>His </a:t>
            </a:r>
            <a:r>
              <a:rPr lang="ko-KR" altLang="en-US"/>
              <a:t>가까이 생기면 </a:t>
            </a:r>
            <a:r>
              <a:rPr lang="en-US" altLang="ko-KR"/>
              <a:t>QRS </a:t>
            </a:r>
            <a:r>
              <a:rPr lang="ko-KR" altLang="en-US"/>
              <a:t>뒤에 </a:t>
            </a:r>
            <a:r>
              <a:rPr lang="en-US" altLang="ko-KR"/>
              <a:t>A </a:t>
            </a:r>
            <a:r>
              <a:rPr lang="ko-KR" altLang="en-US"/>
              <a:t>가 나오고</a:t>
            </a:r>
            <a:r>
              <a:rPr lang="en-US" altLang="ko-KR"/>
              <a:t>, Atrium </a:t>
            </a:r>
            <a:r>
              <a:rPr lang="ko-KR" altLang="en-US"/>
              <a:t>가까운 </a:t>
            </a:r>
            <a:r>
              <a:rPr lang="en-US" altLang="ko-KR"/>
              <a:t>junction </a:t>
            </a:r>
            <a:r>
              <a:rPr lang="ko-KR" altLang="en-US"/>
              <a:t>에서 생기면 </a:t>
            </a:r>
            <a:r>
              <a:rPr lang="en-US" altLang="ko-KR"/>
              <a:t>QRS </a:t>
            </a:r>
            <a:r>
              <a:rPr lang="ko-KR" altLang="en-US"/>
              <a:t>전에 </a:t>
            </a:r>
            <a:r>
              <a:rPr lang="en-US" altLang="ko-KR"/>
              <a:t>A </a:t>
            </a:r>
            <a:r>
              <a:rPr lang="ko-KR" altLang="en-US"/>
              <a:t>가 나온다</a:t>
            </a:r>
            <a:r>
              <a:rPr lang="en-US" altLang="ko-KR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1B5A8-2DF4-47F6-ABC8-1BD7FBD57A6B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803758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C36A82-DC2C-73F0-5A57-9B5BDEE4AB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8A31AAEE-0289-BF44-C5CB-60EA1E92F6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9B8BB514-C1C2-F69C-4AD8-450ACE232E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77E9A0C-BFD6-E25F-F4BB-017AA702C4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1B5A8-2DF4-47F6-ABC8-1BD7FBD57A6B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342774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FA6408-44C8-222B-1EB2-2F7272BFFE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D4A1CA39-2769-324D-8944-2124A21229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CE958F69-891C-33B0-009A-B42491FD4A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B31F072F-9483-75CD-E085-A7962CD9EF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1B5A8-2DF4-47F6-ABC8-1BD7FBD57A6B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61113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lnSpc>
                <a:spcPct val="150000"/>
              </a:lnSpc>
              <a:defRPr sz="2400"/>
            </a:lvl1pPr>
            <a:lvl2pPr>
              <a:lnSpc>
                <a:spcPct val="150000"/>
              </a:lnSpc>
              <a:defRPr sz="2000"/>
            </a:lvl2pPr>
            <a:lvl3pPr>
              <a:lnSpc>
                <a:spcPct val="150000"/>
              </a:lnSpc>
              <a:defRPr sz="1800"/>
            </a:lvl3pPr>
            <a:lvl4pPr>
              <a:lnSpc>
                <a:spcPct val="150000"/>
              </a:lnSpc>
              <a:defRPr sz="1600"/>
            </a:lvl4pPr>
            <a:lvl5pPr>
              <a:lnSpc>
                <a:spcPct val="150000"/>
              </a:lnSpc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b="1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9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.png"/><Relationship Id="rId4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29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isualmed.org/vt-vs-svt-with-abberation-infographic/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dirty="0" err="1"/>
              <a:t>빈맥성</a:t>
            </a:r>
            <a:r>
              <a:rPr dirty="0"/>
              <a:t> </a:t>
            </a:r>
            <a:r>
              <a:rPr dirty="0" err="1"/>
              <a:t>부정맥의</a:t>
            </a:r>
            <a:r>
              <a:rPr dirty="0"/>
              <a:t> </a:t>
            </a:r>
            <a:r>
              <a:rPr dirty="0" err="1"/>
              <a:t>심전도</a:t>
            </a:r>
            <a:r>
              <a:rPr dirty="0"/>
              <a:t> </a:t>
            </a:r>
            <a:r>
              <a:rPr dirty="0" err="1"/>
              <a:t>판독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800" y="5089894"/>
            <a:ext cx="6400800" cy="961656"/>
          </a:xfrm>
        </p:spPr>
        <p:txBody>
          <a:bodyPr>
            <a:normAutofit/>
          </a:bodyPr>
          <a:lstStyle/>
          <a:p>
            <a:pPr algn="r"/>
            <a:r>
              <a:rPr lang="ko-KR" altLang="en-US" sz="2400" dirty="0" err="1">
                <a:solidFill>
                  <a:schemeClr val="tx1"/>
                </a:solidFill>
              </a:rPr>
              <a:t>삼성서울병원</a:t>
            </a:r>
            <a:r>
              <a:rPr lang="ko-KR" altLang="en-US" sz="2400" dirty="0">
                <a:solidFill>
                  <a:schemeClr val="tx1"/>
                </a:solidFill>
              </a:rPr>
              <a:t> 순환기내과</a:t>
            </a:r>
            <a:endParaRPr lang="en-US" altLang="ko-KR" sz="2400" dirty="0">
              <a:solidFill>
                <a:schemeClr val="tx1"/>
              </a:solidFill>
            </a:endParaRPr>
          </a:p>
          <a:p>
            <a:pPr algn="r"/>
            <a:r>
              <a:rPr lang="ko-KR" altLang="en-US" sz="2400" dirty="0">
                <a:solidFill>
                  <a:schemeClr val="tx1"/>
                </a:solidFill>
              </a:rPr>
              <a:t>전임의 김명중</a:t>
            </a:r>
            <a:endParaRPr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82"/>
    </mc:Choice>
    <mc:Fallback xmlns="">
      <p:transition spd="slow" advTm="17782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EA937B-0CA5-DD77-4A7E-F4B723FE82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74A1F-3367-7BCB-2AAB-C75ADDAB9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err="1"/>
              <a:t>빈맥</a:t>
            </a:r>
            <a:r>
              <a:rPr dirty="0"/>
              <a:t> </a:t>
            </a:r>
            <a:r>
              <a:rPr dirty="0" err="1"/>
              <a:t>감별</a:t>
            </a:r>
            <a:r>
              <a:rPr dirty="0"/>
              <a:t> </a:t>
            </a:r>
            <a:r>
              <a:rPr dirty="0" err="1"/>
              <a:t>알고리즘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5B0BA2-7FDD-DB6B-E26D-DB1EFC87DC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dirty="0">
                <a:solidFill>
                  <a:schemeClr val="bg1">
                    <a:lumMod val="85000"/>
                  </a:schemeClr>
                </a:solidFill>
              </a:rPr>
              <a:t>1) QRS 폭 </a:t>
            </a:r>
            <a:r>
              <a:rPr dirty="0" err="1">
                <a:solidFill>
                  <a:schemeClr val="bg1">
                    <a:lumMod val="85000"/>
                  </a:schemeClr>
                </a:solidFill>
              </a:rPr>
              <a:t>확인</a:t>
            </a:r>
            <a:r>
              <a:rPr dirty="0">
                <a:solidFill>
                  <a:schemeClr val="bg1">
                    <a:lumMod val="85000"/>
                  </a:schemeClr>
                </a:solidFill>
              </a:rPr>
              <a:t>: </a:t>
            </a:r>
            <a:r>
              <a:rPr dirty="0" err="1">
                <a:solidFill>
                  <a:schemeClr val="bg1">
                    <a:lumMod val="85000"/>
                  </a:schemeClr>
                </a:solidFill>
              </a:rPr>
              <a:t>좁은</a:t>
            </a:r>
            <a:r>
              <a:rPr dirty="0">
                <a:solidFill>
                  <a:schemeClr val="bg1">
                    <a:lumMod val="85000"/>
                  </a:schemeClr>
                </a:solidFill>
              </a:rPr>
              <a:t> QRS vs </a:t>
            </a:r>
            <a:r>
              <a:rPr dirty="0" err="1">
                <a:solidFill>
                  <a:schemeClr val="bg1">
                    <a:lumMod val="85000"/>
                  </a:schemeClr>
                </a:solidFill>
              </a:rPr>
              <a:t>넓은</a:t>
            </a:r>
            <a:r>
              <a:rPr dirty="0">
                <a:solidFill>
                  <a:schemeClr val="bg1">
                    <a:lumMod val="85000"/>
                  </a:schemeClr>
                </a:solidFill>
              </a:rPr>
              <a:t> QRS</a:t>
            </a:r>
          </a:p>
          <a:p>
            <a:pPr marL="0" indent="0">
              <a:buNone/>
            </a:pPr>
            <a:r>
              <a:rPr dirty="0">
                <a:solidFill>
                  <a:schemeClr val="bg1">
                    <a:lumMod val="85000"/>
                  </a:schemeClr>
                </a:solidFill>
              </a:rPr>
              <a:t>2) </a:t>
            </a:r>
            <a:r>
              <a:rPr dirty="0" err="1">
                <a:solidFill>
                  <a:schemeClr val="bg1">
                    <a:lumMod val="85000"/>
                  </a:schemeClr>
                </a:solidFill>
              </a:rPr>
              <a:t>리듬</a:t>
            </a:r>
            <a:r>
              <a:rPr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dirty="0" err="1">
                <a:solidFill>
                  <a:schemeClr val="bg1">
                    <a:lumMod val="85000"/>
                  </a:schemeClr>
                </a:solidFill>
              </a:rPr>
              <a:t>확인</a:t>
            </a:r>
            <a:r>
              <a:rPr dirty="0">
                <a:solidFill>
                  <a:schemeClr val="bg1">
                    <a:lumMod val="85000"/>
                  </a:schemeClr>
                </a:solidFill>
              </a:rPr>
              <a:t>: </a:t>
            </a:r>
            <a:r>
              <a:rPr dirty="0" err="1">
                <a:solidFill>
                  <a:schemeClr val="bg1">
                    <a:lumMod val="85000"/>
                  </a:schemeClr>
                </a:solidFill>
              </a:rPr>
              <a:t>규칙적</a:t>
            </a:r>
            <a:r>
              <a:rPr dirty="0">
                <a:solidFill>
                  <a:schemeClr val="bg1">
                    <a:lumMod val="85000"/>
                  </a:schemeClr>
                </a:solidFill>
              </a:rPr>
              <a:t>(Regular) vs </a:t>
            </a:r>
            <a:r>
              <a:rPr dirty="0" err="1">
                <a:solidFill>
                  <a:schemeClr val="bg1">
                    <a:lumMod val="85000"/>
                  </a:schemeClr>
                </a:solidFill>
              </a:rPr>
              <a:t>불규칙적</a:t>
            </a:r>
            <a:r>
              <a:rPr dirty="0">
                <a:solidFill>
                  <a:schemeClr val="bg1">
                    <a:lumMod val="85000"/>
                  </a:schemeClr>
                </a:solidFill>
              </a:rPr>
              <a:t>(Irregular)</a:t>
            </a:r>
          </a:p>
          <a:p>
            <a:pPr marL="0" indent="0">
              <a:buNone/>
            </a:pPr>
            <a:r>
              <a:rPr dirty="0">
                <a:solidFill>
                  <a:schemeClr val="bg1">
                    <a:lumMod val="85000"/>
                  </a:schemeClr>
                </a:solidFill>
              </a:rPr>
              <a:t>3) </a:t>
            </a:r>
            <a:r>
              <a:rPr dirty="0" err="1">
                <a:solidFill>
                  <a:schemeClr val="bg1">
                    <a:lumMod val="85000"/>
                  </a:schemeClr>
                </a:solidFill>
              </a:rPr>
              <a:t>P파</a:t>
            </a:r>
            <a:r>
              <a:rPr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dirty="0" err="1">
                <a:solidFill>
                  <a:schemeClr val="bg1">
                    <a:lumMod val="85000"/>
                  </a:schemeClr>
                </a:solidFill>
              </a:rPr>
              <a:t>분석</a:t>
            </a:r>
            <a:r>
              <a:rPr dirty="0">
                <a:solidFill>
                  <a:schemeClr val="bg1">
                    <a:lumMod val="85000"/>
                  </a:schemeClr>
                </a:solidFill>
              </a:rPr>
              <a:t>: </a:t>
            </a:r>
            <a:r>
              <a:rPr dirty="0" err="1">
                <a:solidFill>
                  <a:schemeClr val="bg1">
                    <a:lumMod val="85000"/>
                  </a:schemeClr>
                </a:solidFill>
              </a:rPr>
              <a:t>보이는가</a:t>
            </a:r>
            <a:r>
              <a:rPr dirty="0">
                <a:solidFill>
                  <a:schemeClr val="bg1">
                    <a:lumMod val="85000"/>
                  </a:schemeClr>
                </a:solidFill>
              </a:rPr>
              <a:t>? Retrograde </a:t>
            </a:r>
            <a:r>
              <a:rPr dirty="0" err="1">
                <a:solidFill>
                  <a:schemeClr val="bg1">
                    <a:lumMod val="85000"/>
                  </a:schemeClr>
                </a:solidFill>
              </a:rPr>
              <a:t>P파</a:t>
            </a:r>
            <a:r>
              <a:rPr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dirty="0" err="1">
                <a:solidFill>
                  <a:schemeClr val="bg1">
                    <a:lumMod val="85000"/>
                  </a:schemeClr>
                </a:solidFill>
              </a:rPr>
              <a:t>확인</a:t>
            </a:r>
            <a:endParaRPr dirty="0">
              <a:solidFill>
                <a:schemeClr val="bg1">
                  <a:lumMod val="85000"/>
                </a:schemeClr>
              </a:solidFill>
            </a:endParaRPr>
          </a:p>
          <a:p>
            <a:pPr marL="0" indent="0">
              <a:buNone/>
            </a:pPr>
            <a:r>
              <a:rPr dirty="0">
                <a:solidFill>
                  <a:schemeClr val="bg1">
                    <a:lumMod val="85000"/>
                  </a:schemeClr>
                </a:solidFill>
              </a:rPr>
              <a:t>4) RP </a:t>
            </a:r>
            <a:r>
              <a:rPr dirty="0" err="1">
                <a:solidFill>
                  <a:schemeClr val="bg1">
                    <a:lumMod val="85000"/>
                  </a:schemeClr>
                </a:solidFill>
              </a:rPr>
              <a:t>간격</a:t>
            </a:r>
            <a:r>
              <a:rPr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dirty="0" err="1">
                <a:solidFill>
                  <a:schemeClr val="bg1">
                    <a:lumMod val="85000"/>
                  </a:schemeClr>
                </a:solidFill>
              </a:rPr>
              <a:t>분석</a:t>
            </a:r>
            <a:r>
              <a:rPr dirty="0">
                <a:solidFill>
                  <a:schemeClr val="bg1">
                    <a:lumMod val="85000"/>
                  </a:schemeClr>
                </a:solidFill>
              </a:rPr>
              <a:t>: Short RP vs Long RP</a:t>
            </a:r>
          </a:p>
          <a:p>
            <a:pPr marL="0" indent="0">
              <a:buNone/>
            </a:pPr>
            <a:r>
              <a:rPr dirty="0"/>
              <a:t>5) </a:t>
            </a:r>
            <a:r>
              <a:rPr dirty="0" err="1"/>
              <a:t>아데노신</a:t>
            </a:r>
            <a:r>
              <a:rPr dirty="0"/>
              <a:t> </a:t>
            </a:r>
            <a:r>
              <a:rPr dirty="0" err="1"/>
              <a:t>반응</a:t>
            </a:r>
            <a:r>
              <a:rPr dirty="0"/>
              <a:t> </a:t>
            </a:r>
            <a:r>
              <a:rPr dirty="0" err="1"/>
              <a:t>확인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370056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77C214-F330-FC00-D2C5-8C267E8C46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1">
            <a:extLst>
              <a:ext uri="{FF2B5EF4-FFF2-40B4-BE49-F238E27FC236}">
                <a16:creationId xmlns:a16="http://schemas.microsoft.com/office/drawing/2014/main" id="{9D57D0C4-41B8-5D1C-B73C-91E1C10CF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86748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ko-KR" sz="4000" dirty="0"/>
              <a:t>Response to Adenosine</a:t>
            </a:r>
            <a:endParaRPr lang="ko-KR" altLang="en-US" sz="4000" dirty="0"/>
          </a:p>
        </p:txBody>
      </p: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26572B02-761A-4D72-EEF0-51F932BD9761}"/>
              </a:ext>
            </a:extLst>
          </p:cNvPr>
          <p:cNvGrpSpPr/>
          <p:nvPr/>
        </p:nvGrpSpPr>
        <p:grpSpPr>
          <a:xfrm>
            <a:off x="44450" y="942891"/>
            <a:ext cx="3956050" cy="3196648"/>
            <a:chOff x="2915837" y="728193"/>
            <a:chExt cx="5533416" cy="4962004"/>
          </a:xfrm>
        </p:grpSpPr>
        <p:pic>
          <p:nvPicPr>
            <p:cNvPr id="14" name="그림 13">
              <a:extLst>
                <a:ext uri="{FF2B5EF4-FFF2-40B4-BE49-F238E27FC236}">
                  <a16:creationId xmlns:a16="http://schemas.microsoft.com/office/drawing/2014/main" id="{A97A8732-3E69-6392-9AFF-27F7175E99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3119" t="1127" r="1308" b="1082"/>
            <a:stretch/>
          </p:blipFill>
          <p:spPr>
            <a:xfrm>
              <a:off x="3241913" y="728193"/>
              <a:ext cx="5207340" cy="4962004"/>
            </a:xfrm>
            <a:prstGeom prst="rect">
              <a:avLst/>
            </a:prstGeom>
          </p:spPr>
        </p:pic>
        <p:sp>
          <p:nvSpPr>
            <p:cNvPr id="15" name="순서도: 연결자 14">
              <a:extLst>
                <a:ext uri="{FF2B5EF4-FFF2-40B4-BE49-F238E27FC236}">
                  <a16:creationId xmlns:a16="http://schemas.microsoft.com/office/drawing/2014/main" id="{EB64DCC5-E397-A9EC-2E66-01C64678DA25}"/>
                </a:ext>
              </a:extLst>
            </p:cNvPr>
            <p:cNvSpPr/>
            <p:nvPr/>
          </p:nvSpPr>
          <p:spPr>
            <a:xfrm>
              <a:off x="4365094" y="3308069"/>
              <a:ext cx="176366" cy="97523"/>
            </a:xfrm>
            <a:prstGeom prst="flowChartConnector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4002322-F645-5078-7979-9A98CCDB7316}"/>
                </a:ext>
              </a:extLst>
            </p:cNvPr>
            <p:cNvSpPr txBox="1"/>
            <p:nvPr/>
          </p:nvSpPr>
          <p:spPr>
            <a:xfrm>
              <a:off x="2915837" y="4301513"/>
              <a:ext cx="1500863" cy="633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900" b="1" dirty="0"/>
                <a:t>Sinus tachycardia</a:t>
              </a:r>
              <a:endParaRPr lang="ko-KR" altLang="en-US" sz="900" b="1" dirty="0"/>
            </a:p>
          </p:txBody>
        </p:sp>
      </p:grpSp>
      <p:cxnSp>
        <p:nvCxnSpPr>
          <p:cNvPr id="17" name="직선 연결선 16">
            <a:extLst>
              <a:ext uri="{FF2B5EF4-FFF2-40B4-BE49-F238E27FC236}">
                <a16:creationId xmlns:a16="http://schemas.microsoft.com/office/drawing/2014/main" id="{F28A3E1D-97D2-DE98-0690-DAAFD01849A9}"/>
              </a:ext>
            </a:extLst>
          </p:cNvPr>
          <p:cNvCxnSpPr>
            <a:cxnSpLocks/>
            <a:stCxn id="16" idx="0"/>
            <a:endCxn id="15" idx="4"/>
          </p:cNvCxnSpPr>
          <p:nvPr/>
        </p:nvCxnSpPr>
        <p:spPr>
          <a:xfrm flipV="1">
            <a:off x="580962" y="2667739"/>
            <a:ext cx="562663" cy="577175"/>
          </a:xfrm>
          <a:prstGeom prst="line">
            <a:avLst/>
          </a:prstGeom>
          <a:ln w="63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9" name="그림 8">
            <a:extLst>
              <a:ext uri="{FF2B5EF4-FFF2-40B4-BE49-F238E27FC236}">
                <a16:creationId xmlns:a16="http://schemas.microsoft.com/office/drawing/2014/main" id="{3658E7BB-42DB-6F4C-054B-211230CB79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3217" y="4040153"/>
            <a:ext cx="6718583" cy="2754203"/>
          </a:xfrm>
          <a:prstGeom prst="rect">
            <a:avLst/>
          </a:prstGeom>
        </p:spPr>
      </p:pic>
      <p:sp>
        <p:nvSpPr>
          <p:cNvPr id="23" name="&quot;허용 안 됨&quot; 기호 22">
            <a:extLst>
              <a:ext uri="{FF2B5EF4-FFF2-40B4-BE49-F238E27FC236}">
                <a16:creationId xmlns:a16="http://schemas.microsoft.com/office/drawing/2014/main" id="{6D0BD9C0-2411-FC04-F5D9-8D89ED457675}"/>
              </a:ext>
            </a:extLst>
          </p:cNvPr>
          <p:cNvSpPr/>
          <p:nvPr/>
        </p:nvSpPr>
        <p:spPr>
          <a:xfrm>
            <a:off x="1569762" y="2624026"/>
            <a:ext cx="273050" cy="234161"/>
          </a:xfrm>
          <a:prstGeom prst="noSmoking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37015F32-BA7F-44F1-8A9C-D5911EBBB2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" b="28929"/>
          <a:stretch/>
        </p:blipFill>
        <p:spPr bwMode="auto">
          <a:xfrm>
            <a:off x="3712763" y="1098883"/>
            <a:ext cx="5431237" cy="2781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CC8FF547-CF79-CACD-B88B-AC370D02FB54}"/>
              </a:ext>
            </a:extLst>
          </p:cNvPr>
          <p:cNvSpPr/>
          <p:nvPr/>
        </p:nvSpPr>
        <p:spPr>
          <a:xfrm>
            <a:off x="1333217" y="5835650"/>
            <a:ext cx="6718583" cy="958706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D0C2F1D8-52BD-FD2D-7398-F25B5D1AA4DE}"/>
              </a:ext>
            </a:extLst>
          </p:cNvPr>
          <p:cNvCxnSpPr>
            <a:stCxn id="9" idx="0"/>
            <a:endCxn id="4" idx="2"/>
          </p:cNvCxnSpPr>
          <p:nvPr/>
        </p:nvCxnSpPr>
        <p:spPr>
          <a:xfrm>
            <a:off x="4692509" y="4040153"/>
            <a:ext cx="0" cy="2754203"/>
          </a:xfrm>
          <a:prstGeom prst="line">
            <a:avLst/>
          </a:prstGeom>
          <a:ln w="3175">
            <a:solidFill>
              <a:srgbClr val="FF0000"/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직사각형 1">
            <a:extLst>
              <a:ext uri="{FF2B5EF4-FFF2-40B4-BE49-F238E27FC236}">
                <a16:creationId xmlns:a16="http://schemas.microsoft.com/office/drawing/2014/main" id="{9201A702-A25C-395F-5E1F-B76A7A4A1B93}"/>
              </a:ext>
            </a:extLst>
          </p:cNvPr>
          <p:cNvSpPr/>
          <p:nvPr/>
        </p:nvSpPr>
        <p:spPr>
          <a:xfrm>
            <a:off x="4064796" y="3136175"/>
            <a:ext cx="1078706" cy="278606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73807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9AB588-87C6-829B-F67C-78B4A08F55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51FA36B8-AFE1-F27C-2D58-2848ACC2302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48" t="20699" r="826" b="33988"/>
          <a:stretch/>
        </p:blipFill>
        <p:spPr>
          <a:xfrm>
            <a:off x="134196" y="4109334"/>
            <a:ext cx="8552604" cy="2082554"/>
          </a:xfrm>
          <a:prstGeom prst="rect">
            <a:avLst/>
          </a:prstGeom>
        </p:spPr>
      </p:pic>
      <p:sp>
        <p:nvSpPr>
          <p:cNvPr id="11" name="제목 1">
            <a:extLst>
              <a:ext uri="{FF2B5EF4-FFF2-40B4-BE49-F238E27FC236}">
                <a16:creationId xmlns:a16="http://schemas.microsoft.com/office/drawing/2014/main" id="{23F98CAC-1160-9B80-DCF2-653FA19D1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57162"/>
            <a:ext cx="8229600" cy="1143000"/>
          </a:xfrm>
        </p:spPr>
        <p:txBody>
          <a:bodyPr/>
          <a:lstStyle/>
          <a:p>
            <a:r>
              <a:rPr lang="en-US" altLang="ko-KR" sz="4400" dirty="0"/>
              <a:t>Response to Adenosine</a:t>
            </a:r>
            <a:endParaRPr lang="ko-KR" altLang="en-US" dirty="0"/>
          </a:p>
        </p:txBody>
      </p:sp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id="{0D4863C3-41FE-FAB9-7A0C-A5804F164874}"/>
              </a:ext>
            </a:extLst>
          </p:cNvPr>
          <p:cNvCxnSpPr>
            <a:cxnSpLocks/>
          </p:cNvCxnSpPr>
          <p:nvPr/>
        </p:nvCxnSpPr>
        <p:spPr>
          <a:xfrm>
            <a:off x="3847534" y="4054588"/>
            <a:ext cx="0" cy="2273300"/>
          </a:xfrm>
          <a:prstGeom prst="line">
            <a:avLst/>
          </a:prstGeom>
          <a:ln w="3175">
            <a:solidFill>
              <a:srgbClr val="FF0000"/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직선 연결선 22">
            <a:extLst>
              <a:ext uri="{FF2B5EF4-FFF2-40B4-BE49-F238E27FC236}">
                <a16:creationId xmlns:a16="http://schemas.microsoft.com/office/drawing/2014/main" id="{F0787DE0-5089-5932-39A5-1DB7362BED0E}"/>
              </a:ext>
            </a:extLst>
          </p:cNvPr>
          <p:cNvCxnSpPr>
            <a:cxnSpLocks/>
          </p:cNvCxnSpPr>
          <p:nvPr/>
        </p:nvCxnSpPr>
        <p:spPr>
          <a:xfrm>
            <a:off x="5974848" y="4054588"/>
            <a:ext cx="44732" cy="2273300"/>
          </a:xfrm>
          <a:prstGeom prst="line">
            <a:avLst/>
          </a:prstGeom>
          <a:ln w="3175">
            <a:solidFill>
              <a:srgbClr val="FF0000"/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8" name="표 27">
            <a:extLst>
              <a:ext uri="{FF2B5EF4-FFF2-40B4-BE49-F238E27FC236}">
                <a16:creationId xmlns:a16="http://schemas.microsoft.com/office/drawing/2014/main" id="{CEBB31C1-AB4E-A987-7B38-B1E76DDC10F3}"/>
              </a:ext>
            </a:extLst>
          </p:cNvPr>
          <p:cNvGraphicFramePr>
            <a:graphicFrameLocks noGrp="1"/>
          </p:cNvGraphicFramePr>
          <p:nvPr/>
        </p:nvGraphicFramePr>
        <p:xfrm>
          <a:off x="1987904" y="6327888"/>
          <a:ext cx="591184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4608">
                  <a:extLst>
                    <a:ext uri="{9D8B030D-6E8A-4147-A177-3AD203B41FA5}">
                      <a16:colId xmlns:a16="http://schemas.microsoft.com/office/drawing/2014/main" val="320839996"/>
                    </a:ext>
                  </a:extLst>
                </a:gridCol>
                <a:gridCol w="2170342">
                  <a:extLst>
                    <a:ext uri="{9D8B030D-6E8A-4147-A177-3AD203B41FA5}">
                      <a16:colId xmlns:a16="http://schemas.microsoft.com/office/drawing/2014/main" val="608719870"/>
                    </a:ext>
                  </a:extLst>
                </a:gridCol>
                <a:gridCol w="1866898">
                  <a:extLst>
                    <a:ext uri="{9D8B030D-6E8A-4147-A177-3AD203B41FA5}">
                      <a16:colId xmlns:a16="http://schemas.microsoft.com/office/drawing/2014/main" val="22867058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/>
                        <a:t>Termination</a:t>
                      </a:r>
                      <a:endParaRPr lang="ko-KR" altLang="en-US" sz="1200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/>
                        <a:t>Potential conversion</a:t>
                      </a:r>
                      <a:endParaRPr lang="ko-KR" altLang="en-US" sz="1200" dirty="0"/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</a:rPr>
                        <a:t>No effect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7336386"/>
                  </a:ext>
                </a:extLst>
              </a:tr>
            </a:tbl>
          </a:graphicData>
        </a:graphic>
      </p:graphicFrame>
      <p:grpSp>
        <p:nvGrpSpPr>
          <p:cNvPr id="29" name="그룹 28">
            <a:extLst>
              <a:ext uri="{FF2B5EF4-FFF2-40B4-BE49-F238E27FC236}">
                <a16:creationId xmlns:a16="http://schemas.microsoft.com/office/drawing/2014/main" id="{5494FEC9-17D1-79CD-8CC2-F7D06F4569E6}"/>
              </a:ext>
            </a:extLst>
          </p:cNvPr>
          <p:cNvGrpSpPr/>
          <p:nvPr/>
        </p:nvGrpSpPr>
        <p:grpSpPr>
          <a:xfrm>
            <a:off x="3232150" y="849286"/>
            <a:ext cx="3403600" cy="2880933"/>
            <a:chOff x="2915837" y="728193"/>
            <a:chExt cx="5533416" cy="4962004"/>
          </a:xfrm>
        </p:grpSpPr>
        <p:pic>
          <p:nvPicPr>
            <p:cNvPr id="30" name="그림 29">
              <a:extLst>
                <a:ext uri="{FF2B5EF4-FFF2-40B4-BE49-F238E27FC236}">
                  <a16:creationId xmlns:a16="http://schemas.microsoft.com/office/drawing/2014/main" id="{D28A0086-73AA-6AC5-1916-D5D5028B1E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3119" t="1127" r="1308" b="1082"/>
            <a:stretch/>
          </p:blipFill>
          <p:spPr>
            <a:xfrm>
              <a:off x="3241913" y="728193"/>
              <a:ext cx="5207340" cy="4962004"/>
            </a:xfrm>
            <a:prstGeom prst="rect">
              <a:avLst/>
            </a:prstGeom>
          </p:spPr>
        </p:pic>
        <p:sp>
          <p:nvSpPr>
            <p:cNvPr id="31" name="순서도: 연결자 30">
              <a:extLst>
                <a:ext uri="{FF2B5EF4-FFF2-40B4-BE49-F238E27FC236}">
                  <a16:creationId xmlns:a16="http://schemas.microsoft.com/office/drawing/2014/main" id="{AFF7AFBE-D78E-4D59-FE12-9B35D35B3914}"/>
                </a:ext>
              </a:extLst>
            </p:cNvPr>
            <p:cNvSpPr/>
            <p:nvPr/>
          </p:nvSpPr>
          <p:spPr>
            <a:xfrm>
              <a:off x="4365094" y="3308069"/>
              <a:ext cx="176366" cy="97523"/>
            </a:xfrm>
            <a:prstGeom prst="flowChartConnector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FB7C81A-CB5A-268A-B5CD-D6965DA71F11}"/>
                </a:ext>
              </a:extLst>
            </p:cNvPr>
            <p:cNvSpPr txBox="1"/>
            <p:nvPr/>
          </p:nvSpPr>
          <p:spPr>
            <a:xfrm>
              <a:off x="2915837" y="4301513"/>
              <a:ext cx="1500863" cy="633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900" b="1" dirty="0"/>
                <a:t>Sinus tachycardia</a:t>
              </a:r>
              <a:endParaRPr lang="ko-KR" altLang="en-US" sz="900" b="1" dirty="0"/>
            </a:p>
          </p:txBody>
        </p:sp>
      </p:grpSp>
      <p:cxnSp>
        <p:nvCxnSpPr>
          <p:cNvPr id="33" name="직선 연결선 32">
            <a:extLst>
              <a:ext uri="{FF2B5EF4-FFF2-40B4-BE49-F238E27FC236}">
                <a16:creationId xmlns:a16="http://schemas.microsoft.com/office/drawing/2014/main" id="{E3F38EC8-61EF-B006-D6DB-74B095E4B3FE}"/>
              </a:ext>
            </a:extLst>
          </p:cNvPr>
          <p:cNvCxnSpPr>
            <a:cxnSpLocks/>
            <a:stCxn id="32" idx="0"/>
            <a:endCxn id="31" idx="4"/>
          </p:cNvCxnSpPr>
          <p:nvPr/>
        </p:nvCxnSpPr>
        <p:spPr>
          <a:xfrm flipV="1">
            <a:off x="3693740" y="2403781"/>
            <a:ext cx="484089" cy="520170"/>
          </a:xfrm>
          <a:prstGeom prst="line">
            <a:avLst/>
          </a:prstGeom>
          <a:ln w="63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4" name="&quot;허용 안 됨&quot; 기호 33">
            <a:extLst>
              <a:ext uri="{FF2B5EF4-FFF2-40B4-BE49-F238E27FC236}">
                <a16:creationId xmlns:a16="http://schemas.microsoft.com/office/drawing/2014/main" id="{4CD320AE-BB0D-2D8D-8FF4-6B942E838DBC}"/>
              </a:ext>
            </a:extLst>
          </p:cNvPr>
          <p:cNvSpPr/>
          <p:nvPr/>
        </p:nvSpPr>
        <p:spPr>
          <a:xfrm>
            <a:off x="4525392" y="2375470"/>
            <a:ext cx="273050" cy="234161"/>
          </a:xfrm>
          <a:prstGeom prst="noSmoking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F4A72028-DA4C-CFF2-BD72-35D564724414}"/>
              </a:ext>
            </a:extLst>
          </p:cNvPr>
          <p:cNvSpPr/>
          <p:nvPr/>
        </p:nvSpPr>
        <p:spPr>
          <a:xfrm>
            <a:off x="5614578" y="6157065"/>
            <a:ext cx="133223" cy="12439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5325C91B-52BF-F717-1964-0797C5552198}"/>
              </a:ext>
            </a:extLst>
          </p:cNvPr>
          <p:cNvSpPr/>
          <p:nvPr/>
        </p:nvSpPr>
        <p:spPr>
          <a:xfrm>
            <a:off x="2187617" y="6094868"/>
            <a:ext cx="133223" cy="12439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676261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5B1FF7-089E-1802-5789-AC73D8D5D9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1">
            <a:extLst>
              <a:ext uri="{FF2B5EF4-FFF2-40B4-BE49-F238E27FC236}">
                <a16:creationId xmlns:a16="http://schemas.microsoft.com/office/drawing/2014/main" id="{F41EADEE-D8C8-2B97-8623-A131E1906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altLang="ko-KR" sz="3200" dirty="0"/>
              <a:t>Double-syringe technique</a:t>
            </a:r>
            <a:endParaRPr lang="ko-KR" altLang="en-US" sz="3200" dirty="0"/>
          </a:p>
        </p:txBody>
      </p:sp>
      <p:pic>
        <p:nvPicPr>
          <p:cNvPr id="26" name="그림 25">
            <a:extLst>
              <a:ext uri="{FF2B5EF4-FFF2-40B4-BE49-F238E27FC236}">
                <a16:creationId xmlns:a16="http://schemas.microsoft.com/office/drawing/2014/main" id="{CB8C7313-A22F-E296-5F9D-5E28CAF02C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4300" y="959786"/>
            <a:ext cx="6610350" cy="4347879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D6474098-9BC8-C13D-21A2-D321EB1F0CE8}"/>
              </a:ext>
            </a:extLst>
          </p:cNvPr>
          <p:cNvSpPr txBox="1"/>
          <p:nvPr/>
        </p:nvSpPr>
        <p:spPr>
          <a:xfrm>
            <a:off x="1320800" y="5301315"/>
            <a:ext cx="68707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eriod"/>
            </a:pPr>
            <a:r>
              <a:rPr lang="en-US" altLang="ko-KR" sz="1100" dirty="0"/>
              <a:t>Prepare two syringes and connect the two syringes using a </a:t>
            </a:r>
            <a:r>
              <a:rPr lang="en-US" altLang="ko-KR" sz="1100" b="1" dirty="0"/>
              <a:t>3-way stopcock</a:t>
            </a:r>
            <a:r>
              <a:rPr lang="en-US" altLang="ko-KR" sz="1100" dirty="0"/>
              <a:t> or a Y-site adapter.</a:t>
            </a:r>
          </a:p>
          <a:p>
            <a:pPr marL="228600" indent="-228600">
              <a:buAutoNum type="arabicPeriod"/>
            </a:pPr>
            <a:r>
              <a:rPr lang="en-US" altLang="ko-KR" sz="1100" dirty="0"/>
              <a:t>Ensure proper venous access, </a:t>
            </a:r>
            <a:r>
              <a:rPr lang="en-US" altLang="ko-KR" sz="1100" dirty="0">
                <a:solidFill>
                  <a:srgbClr val="FF0000"/>
                </a:solidFill>
              </a:rPr>
              <a:t>preferably in the arms. </a:t>
            </a:r>
            <a:r>
              <a:rPr lang="en-US" altLang="ko-KR" sz="1100" b="1" dirty="0">
                <a:solidFill>
                  <a:srgbClr val="FF0000"/>
                </a:solidFill>
              </a:rPr>
              <a:t>(Basilic or Antecubital vein)</a:t>
            </a:r>
          </a:p>
          <a:p>
            <a:pPr marL="228600" indent="-228600">
              <a:buAutoNum type="arabicPeriod"/>
            </a:pPr>
            <a:r>
              <a:rPr lang="en-US" altLang="ko-KR" sz="1100" dirty="0"/>
              <a:t>With the patient's heart rhythm being </a:t>
            </a:r>
            <a:r>
              <a:rPr lang="en-US" altLang="ko-KR" sz="1100" b="1" dirty="0"/>
              <a:t>continuously monitored</a:t>
            </a:r>
            <a:r>
              <a:rPr lang="en-US" altLang="ko-KR" sz="1100" dirty="0"/>
              <a:t>, administer the adenosine as a rapid intravenous bolus through one of the syringes.</a:t>
            </a:r>
          </a:p>
          <a:p>
            <a:pPr marL="228600" indent="-228600">
              <a:buAutoNum type="arabicPeriod"/>
            </a:pPr>
            <a:r>
              <a:rPr lang="en-US" altLang="ko-KR" sz="1100" dirty="0"/>
              <a:t>Immediately after injecting the adenosine, promptly and simultaneously </a:t>
            </a:r>
            <a:r>
              <a:rPr lang="en-US" altLang="ko-KR" sz="1100" b="1" dirty="0"/>
              <a:t>flush</a:t>
            </a:r>
            <a:r>
              <a:rPr lang="en-US" altLang="ko-KR" sz="1100" dirty="0"/>
              <a:t> the medication with the saline solution by opening the stopcock or activating the Y-site adapter.</a:t>
            </a:r>
          </a:p>
          <a:p>
            <a:pPr marL="228600" indent="-228600">
              <a:buAutoNum type="arabicPeriod"/>
            </a:pPr>
            <a:r>
              <a:rPr lang="en-US" altLang="ko-KR" sz="1100" b="1" dirty="0">
                <a:solidFill>
                  <a:srgbClr val="FF0000"/>
                </a:solidFill>
              </a:rPr>
              <a:t>Elevate</a:t>
            </a:r>
            <a:r>
              <a:rPr lang="en-US" altLang="ko-KR" sz="1100" dirty="0">
                <a:solidFill>
                  <a:srgbClr val="FF0000"/>
                </a:solidFill>
              </a:rPr>
              <a:t> the patient’s arm to expedite medication delivery.</a:t>
            </a:r>
          </a:p>
          <a:p>
            <a:pPr marL="228600" indent="-228600">
              <a:buAutoNum type="arabicPeriod"/>
            </a:pPr>
            <a:r>
              <a:rPr lang="en-US" altLang="ko-KR" sz="1100" dirty="0"/>
              <a:t>Observe the patient closely for any therapeutic response or adverse effects, which may include a </a:t>
            </a:r>
            <a:r>
              <a:rPr lang="en-US" altLang="ko-KR" sz="1100" b="1" dirty="0"/>
              <a:t>temporary pause</a:t>
            </a:r>
            <a:r>
              <a:rPr lang="en-US" altLang="ko-KR" sz="1100" dirty="0"/>
              <a:t> in the heart rhythm or a brief period of bradycardia.</a:t>
            </a:r>
            <a:endParaRPr lang="ko-KR" altLang="en-US" sz="1100" dirty="0"/>
          </a:p>
          <a:p>
            <a:endParaRPr lang="ko-KR" altLang="en-US" sz="1100" dirty="0"/>
          </a:p>
        </p:txBody>
      </p:sp>
    </p:spTree>
    <p:extLst>
      <p:ext uri="{BB962C8B-B14F-4D97-AF65-F5344CB8AC3E}">
        <p14:creationId xmlns:p14="http://schemas.microsoft.com/office/powerpoint/2010/main" val="21265238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3FE5CB-A07F-0C9F-6A33-D6DD6E6DAC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845CDB3-1266-58A5-28DE-78DB88C73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Administration of Adenosine</a:t>
            </a:r>
            <a:endParaRPr lang="ko-KR" altLang="en-US" dirty="0"/>
          </a:p>
        </p:txBody>
      </p:sp>
      <p:pic>
        <p:nvPicPr>
          <p:cNvPr id="7" name="화면 녹화 6">
            <a:hlinkClick r:id="" action="ppaction://media"/>
            <a:extLst>
              <a:ext uri="{FF2B5EF4-FFF2-40B4-BE49-F238E27FC236}">
                <a16:creationId xmlns:a16="http://schemas.microsoft.com/office/drawing/2014/main" id="{F6F6D521-AF2B-2D23-450A-297B1886F432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9014" end="5347.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325" y="1600200"/>
            <a:ext cx="8007350" cy="4525963"/>
          </a:xfrm>
        </p:spPr>
      </p:pic>
    </p:spTree>
    <p:extLst>
      <p:ext uri="{BB962C8B-B14F-4D97-AF65-F5344CB8AC3E}">
        <p14:creationId xmlns:p14="http://schemas.microsoft.com/office/powerpoint/2010/main" val="84998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46"/>
    </mc:Choice>
    <mc:Fallback xmlns="">
      <p:transition spd="slow" advTm="111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err="1"/>
              <a:t>주요</a:t>
            </a:r>
            <a:r>
              <a:rPr dirty="0"/>
              <a:t> </a:t>
            </a:r>
            <a:r>
              <a:rPr dirty="0" err="1"/>
              <a:t>빈맥</a:t>
            </a:r>
            <a:r>
              <a:rPr dirty="0"/>
              <a:t> </a:t>
            </a:r>
            <a:r>
              <a:rPr dirty="0" err="1"/>
              <a:t>유형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sz="2000" dirty="0"/>
              <a:t>1) </a:t>
            </a:r>
            <a:r>
              <a:rPr sz="2000" dirty="0" err="1"/>
              <a:t>동성</a:t>
            </a:r>
            <a:r>
              <a:rPr sz="2000" dirty="0"/>
              <a:t> </a:t>
            </a:r>
            <a:r>
              <a:rPr sz="2000" dirty="0" err="1"/>
              <a:t>빈맥</a:t>
            </a:r>
            <a:r>
              <a:rPr sz="2000" dirty="0"/>
              <a:t> (Sinus Tachycardia): </a:t>
            </a:r>
            <a:r>
              <a:rPr sz="2000" dirty="0" err="1"/>
              <a:t>교감신경</a:t>
            </a:r>
            <a:r>
              <a:rPr sz="2000" dirty="0"/>
              <a:t> </a:t>
            </a:r>
            <a:r>
              <a:rPr sz="2000" dirty="0" err="1"/>
              <a:t>자극</a:t>
            </a:r>
            <a:r>
              <a:rPr sz="2000" dirty="0"/>
              <a:t> </a:t>
            </a:r>
            <a:r>
              <a:rPr sz="2000" dirty="0" err="1"/>
              <a:t>증가</a:t>
            </a:r>
            <a:endParaRPr sz="2000" dirty="0"/>
          </a:p>
          <a:p>
            <a:pPr marL="0" indent="0">
              <a:buNone/>
            </a:pPr>
            <a:r>
              <a:rPr sz="2000" dirty="0"/>
              <a:t>2) </a:t>
            </a:r>
            <a:r>
              <a:rPr sz="2000" dirty="0" err="1"/>
              <a:t>심방세동</a:t>
            </a:r>
            <a:r>
              <a:rPr sz="2000" dirty="0"/>
              <a:t> (A</a:t>
            </a:r>
            <a:r>
              <a:rPr lang="en-US" sz="2000" dirty="0"/>
              <a:t>. </a:t>
            </a:r>
            <a:r>
              <a:rPr sz="2000" dirty="0"/>
              <a:t>Fib): </a:t>
            </a:r>
            <a:r>
              <a:rPr sz="2000" dirty="0" err="1"/>
              <a:t>무작위</a:t>
            </a:r>
            <a:r>
              <a:rPr sz="2000" dirty="0"/>
              <a:t> </a:t>
            </a:r>
            <a:r>
              <a:rPr sz="2000" dirty="0" err="1"/>
              <a:t>전기적</a:t>
            </a:r>
            <a:r>
              <a:rPr sz="2000" dirty="0"/>
              <a:t> </a:t>
            </a:r>
            <a:r>
              <a:rPr sz="2000" dirty="0" err="1"/>
              <a:t>활성</a:t>
            </a:r>
            <a:r>
              <a:rPr sz="2000" dirty="0"/>
              <a:t>, </a:t>
            </a:r>
            <a:r>
              <a:rPr sz="2000" dirty="0" err="1"/>
              <a:t>불규칙한</a:t>
            </a:r>
            <a:r>
              <a:rPr sz="2000" dirty="0"/>
              <a:t> </a:t>
            </a:r>
            <a:r>
              <a:rPr sz="2000" dirty="0" err="1"/>
              <a:t>리듬</a:t>
            </a:r>
            <a:endParaRPr sz="2000" dirty="0"/>
          </a:p>
          <a:p>
            <a:pPr marL="0" indent="0">
              <a:buNone/>
            </a:pPr>
            <a:r>
              <a:rPr sz="2000" dirty="0"/>
              <a:t>3) </a:t>
            </a:r>
            <a:r>
              <a:rPr sz="2000" dirty="0" err="1"/>
              <a:t>심방조동</a:t>
            </a:r>
            <a:r>
              <a:rPr sz="2000" dirty="0"/>
              <a:t> (A</a:t>
            </a:r>
            <a:r>
              <a:rPr lang="en-US" sz="2000" dirty="0"/>
              <a:t>. </a:t>
            </a:r>
            <a:r>
              <a:rPr sz="2000" dirty="0"/>
              <a:t>Flutter): </a:t>
            </a:r>
            <a:r>
              <a:rPr sz="2000" dirty="0" err="1"/>
              <a:t>톱니모양</a:t>
            </a:r>
            <a:r>
              <a:rPr sz="2000" dirty="0"/>
              <a:t> F-wave, </a:t>
            </a:r>
            <a:r>
              <a:rPr lang="en-US" sz="2000" dirty="0"/>
              <a:t>Macro-reentry</a:t>
            </a:r>
            <a:endParaRPr sz="2000" dirty="0"/>
          </a:p>
          <a:p>
            <a:pPr marL="0" indent="0">
              <a:buNone/>
            </a:pPr>
            <a:r>
              <a:rPr sz="2000" dirty="0"/>
              <a:t>4) </a:t>
            </a:r>
            <a:r>
              <a:rPr sz="2000" dirty="0" err="1"/>
              <a:t>다발성</a:t>
            </a:r>
            <a:r>
              <a:rPr sz="2000" dirty="0"/>
              <a:t> </a:t>
            </a:r>
            <a:r>
              <a:rPr sz="2000" dirty="0" err="1"/>
              <a:t>심방</a:t>
            </a:r>
            <a:r>
              <a:rPr sz="2000" dirty="0"/>
              <a:t> </a:t>
            </a:r>
            <a:r>
              <a:rPr sz="2000" dirty="0" err="1"/>
              <a:t>빈맥</a:t>
            </a:r>
            <a:r>
              <a:rPr sz="2000" dirty="0"/>
              <a:t> (MAT): 세 </a:t>
            </a:r>
            <a:r>
              <a:rPr sz="2000" dirty="0" err="1"/>
              <a:t>가지</a:t>
            </a:r>
            <a:r>
              <a:rPr sz="2000" dirty="0"/>
              <a:t> </a:t>
            </a:r>
            <a:r>
              <a:rPr sz="2000" dirty="0" err="1"/>
              <a:t>이상</a:t>
            </a:r>
            <a:r>
              <a:rPr sz="2000" dirty="0"/>
              <a:t> </a:t>
            </a:r>
            <a:r>
              <a:rPr sz="2000" dirty="0" err="1"/>
              <a:t>P파</a:t>
            </a:r>
            <a:r>
              <a:rPr sz="2000" dirty="0"/>
              <a:t> </a:t>
            </a:r>
            <a:r>
              <a:rPr sz="2000" dirty="0" err="1"/>
              <a:t>형태</a:t>
            </a:r>
            <a:endParaRPr sz="2000" dirty="0"/>
          </a:p>
          <a:p>
            <a:pPr marL="0" indent="0">
              <a:buNone/>
            </a:pPr>
            <a:r>
              <a:rPr sz="2000" dirty="0"/>
              <a:t>5) </a:t>
            </a:r>
            <a:r>
              <a:rPr sz="2000" dirty="0" err="1"/>
              <a:t>상심실성</a:t>
            </a:r>
            <a:r>
              <a:rPr sz="2000" dirty="0"/>
              <a:t> </a:t>
            </a:r>
            <a:r>
              <a:rPr sz="2000" dirty="0" err="1"/>
              <a:t>빈맥</a:t>
            </a:r>
            <a:r>
              <a:rPr sz="2000" dirty="0"/>
              <a:t> (SVT): </a:t>
            </a:r>
            <a:r>
              <a:rPr sz="2000" dirty="0" err="1"/>
              <a:t>좁은</a:t>
            </a:r>
            <a:r>
              <a:rPr sz="2000" dirty="0"/>
              <a:t> QRS, AVNRT/AVRT </a:t>
            </a:r>
            <a:r>
              <a:rPr sz="2000" dirty="0" err="1"/>
              <a:t>포함</a:t>
            </a:r>
            <a:endParaRPr sz="2000" dirty="0"/>
          </a:p>
          <a:p>
            <a:pPr marL="0" indent="0">
              <a:buNone/>
            </a:pPr>
            <a:r>
              <a:rPr sz="2000" dirty="0"/>
              <a:t>6) </a:t>
            </a:r>
            <a:r>
              <a:rPr sz="2000" dirty="0" err="1"/>
              <a:t>심실성</a:t>
            </a:r>
            <a:r>
              <a:rPr sz="2000" dirty="0"/>
              <a:t> </a:t>
            </a:r>
            <a:r>
              <a:rPr sz="2000" dirty="0" err="1"/>
              <a:t>빈맥</a:t>
            </a:r>
            <a:r>
              <a:rPr sz="2000" dirty="0"/>
              <a:t> (VT): </a:t>
            </a:r>
            <a:r>
              <a:rPr sz="2000" dirty="0" err="1"/>
              <a:t>넓은</a:t>
            </a:r>
            <a:r>
              <a:rPr sz="2000" dirty="0"/>
              <a:t> QRS, AV Dissociation </a:t>
            </a:r>
            <a:r>
              <a:rPr sz="2000" dirty="0" err="1"/>
              <a:t>가능</a:t>
            </a:r>
            <a:endParaRPr sz="20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4B10C2-2B49-D3A6-AB9A-05BDC904E5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58A4A6D-73E3-5328-D6CC-7DBEF3F2B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Differential diagnosis </a:t>
            </a:r>
            <a:endParaRPr lang="ko-KR" altLang="en-US" dirty="0"/>
          </a:p>
        </p:txBody>
      </p:sp>
      <p:graphicFrame>
        <p:nvGraphicFramePr>
          <p:cNvPr id="30" name="다이어그램 29">
            <a:extLst>
              <a:ext uri="{FF2B5EF4-FFF2-40B4-BE49-F238E27FC236}">
                <a16:creationId xmlns:a16="http://schemas.microsoft.com/office/drawing/2014/main" id="{F0CDB761-AC09-8B6B-437E-86A7360636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4084082"/>
              </p:ext>
            </p:extLst>
          </p:nvPr>
        </p:nvGraphicFramePr>
        <p:xfrm>
          <a:off x="65314" y="1045028"/>
          <a:ext cx="9104086" cy="64370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025334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C27CD9-9A48-2E1A-501F-07A7659CB1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FD401A2-3110-6B47-1568-ADAB8352D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Differential diagnosis </a:t>
            </a:r>
            <a:endParaRPr lang="ko-KR" altLang="en-US" dirty="0"/>
          </a:p>
        </p:txBody>
      </p:sp>
      <p:graphicFrame>
        <p:nvGraphicFramePr>
          <p:cNvPr id="30" name="다이어그램 29">
            <a:extLst>
              <a:ext uri="{FF2B5EF4-FFF2-40B4-BE49-F238E27FC236}">
                <a16:creationId xmlns:a16="http://schemas.microsoft.com/office/drawing/2014/main" id="{B140661F-A456-8F1D-69F8-46E916D2E78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9107616"/>
              </p:ext>
            </p:extLst>
          </p:nvPr>
        </p:nvGraphicFramePr>
        <p:xfrm>
          <a:off x="65314" y="1045028"/>
          <a:ext cx="9104086" cy="64370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372153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그림 24">
            <a:extLst>
              <a:ext uri="{FF2B5EF4-FFF2-40B4-BE49-F238E27FC236}">
                <a16:creationId xmlns:a16="http://schemas.microsoft.com/office/drawing/2014/main" id="{E8F42E06-BA79-5BF2-9AB6-47DDBAFC2FF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19" t="1127" r="1308" b="1082"/>
          <a:stretch/>
        </p:blipFill>
        <p:spPr>
          <a:xfrm>
            <a:off x="3940413" y="1242543"/>
            <a:ext cx="5207340" cy="4962004"/>
          </a:xfrm>
          <a:prstGeom prst="rect">
            <a:avLst/>
          </a:prstGeom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4B5B5952-6122-2164-ECA5-A6ABD402C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5081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ko-KR" dirty="0"/>
              <a:t>Narrow Regular QRS Tachycardia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8F84439-6485-C0DB-8F8E-A62C6AFE3A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16768"/>
            <a:ext cx="8229600" cy="5190332"/>
          </a:xfrm>
        </p:spPr>
        <p:txBody>
          <a:bodyPr>
            <a:normAutofit/>
          </a:bodyPr>
          <a:lstStyle/>
          <a:p>
            <a:pPr>
              <a:buFont typeface="+mj-lt"/>
              <a:buAutoNum type="arabicPeriod"/>
            </a:pPr>
            <a:r>
              <a:rPr lang="en-US" altLang="ko-KR" sz="1400" b="1" dirty="0"/>
              <a:t>Sinus tachycardia</a:t>
            </a:r>
          </a:p>
          <a:p>
            <a:pPr>
              <a:buFont typeface="+mj-lt"/>
              <a:buAutoNum type="arabicPeriod"/>
            </a:pPr>
            <a:endParaRPr lang="en-US" altLang="ko-KR" sz="1400" b="1" dirty="0"/>
          </a:p>
          <a:p>
            <a:pPr>
              <a:buFont typeface="+mj-lt"/>
              <a:buAutoNum type="arabicPeriod"/>
            </a:pPr>
            <a:endParaRPr lang="en-US" altLang="ko-KR" sz="1400" b="1" dirty="0"/>
          </a:p>
          <a:p>
            <a:pPr>
              <a:buFont typeface="+mj-lt"/>
              <a:buAutoNum type="arabicPeriod"/>
            </a:pPr>
            <a:endParaRPr lang="en-US" altLang="ko-KR" sz="500" b="1" dirty="0"/>
          </a:p>
          <a:p>
            <a:pPr>
              <a:buFont typeface="+mj-lt"/>
              <a:buAutoNum type="arabicPeriod"/>
            </a:pPr>
            <a:r>
              <a:rPr lang="en-US" altLang="ko-KR" sz="1400" b="1" dirty="0"/>
              <a:t>Atrial tachycardia</a:t>
            </a:r>
          </a:p>
          <a:p>
            <a:pPr>
              <a:buFont typeface="+mj-lt"/>
              <a:buAutoNum type="arabicPeriod"/>
            </a:pPr>
            <a:endParaRPr lang="en-US" altLang="ko-KR" sz="1400" b="1" dirty="0"/>
          </a:p>
          <a:p>
            <a:pPr>
              <a:buFont typeface="+mj-lt"/>
              <a:buAutoNum type="arabicPeriod"/>
            </a:pPr>
            <a:endParaRPr lang="en-US" altLang="ko-KR" sz="1400" b="1" dirty="0"/>
          </a:p>
          <a:p>
            <a:pPr>
              <a:buFont typeface="+mj-lt"/>
              <a:buAutoNum type="arabicPeriod"/>
            </a:pPr>
            <a:r>
              <a:rPr lang="en-US" altLang="ko-KR" sz="1400" b="1" dirty="0"/>
              <a:t>Atrial flutter</a:t>
            </a:r>
          </a:p>
          <a:p>
            <a:pPr>
              <a:buFont typeface="+mj-lt"/>
              <a:buAutoNum type="arabicPeriod"/>
            </a:pPr>
            <a:endParaRPr lang="en-US" altLang="ko-KR" sz="1400" b="1" dirty="0"/>
          </a:p>
          <a:p>
            <a:pPr>
              <a:buFont typeface="+mj-lt"/>
              <a:buAutoNum type="arabicPeriod"/>
            </a:pPr>
            <a:endParaRPr lang="en-US" altLang="ko-KR" sz="1400" b="1" dirty="0"/>
          </a:p>
          <a:p>
            <a:pPr>
              <a:buFont typeface="+mj-lt"/>
              <a:buAutoNum type="arabicPeriod"/>
            </a:pPr>
            <a:r>
              <a:rPr lang="en-US" altLang="ko-KR" sz="1400" b="1" dirty="0"/>
              <a:t>AV nodal reentrant tachycardia</a:t>
            </a:r>
          </a:p>
          <a:p>
            <a:pPr>
              <a:buFont typeface="+mj-lt"/>
              <a:buAutoNum type="arabicPeriod"/>
            </a:pPr>
            <a:endParaRPr lang="en-US" altLang="ko-KR" sz="1400" b="1" dirty="0"/>
          </a:p>
          <a:p>
            <a:pPr>
              <a:buFont typeface="+mj-lt"/>
              <a:buAutoNum type="arabicPeriod"/>
            </a:pPr>
            <a:endParaRPr lang="en-US" altLang="ko-KR" sz="1400" b="1" dirty="0"/>
          </a:p>
          <a:p>
            <a:pPr>
              <a:buFont typeface="+mj-lt"/>
              <a:buAutoNum type="arabicPeriod"/>
            </a:pPr>
            <a:r>
              <a:rPr lang="en-US" altLang="ko-KR" sz="1400" b="1" dirty="0"/>
              <a:t>AV reentrant tachycardia</a:t>
            </a:r>
          </a:p>
          <a:p>
            <a:pPr>
              <a:buFont typeface="+mj-lt"/>
              <a:buAutoNum type="arabicPeriod"/>
            </a:pPr>
            <a:endParaRPr lang="en-US" altLang="ko-KR" sz="1400" b="1" dirty="0"/>
          </a:p>
          <a:p>
            <a:pPr>
              <a:buFont typeface="+mj-lt"/>
              <a:buAutoNum type="arabicPeriod"/>
            </a:pPr>
            <a:endParaRPr lang="ko-KR" altLang="en-US" sz="1400" b="1" dirty="0"/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FA939CE3-6119-F02B-78B8-6BDCA0ECFE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368" y="1189635"/>
            <a:ext cx="3598724" cy="89788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7D55885A-837F-161E-7091-DEB5317444AF}"/>
              </a:ext>
            </a:extLst>
          </p:cNvPr>
          <p:cNvSpPr txBox="1"/>
          <p:nvPr/>
        </p:nvSpPr>
        <p:spPr>
          <a:xfrm>
            <a:off x="1416050" y="6581001"/>
            <a:ext cx="81661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200" dirty="0" err="1"/>
              <a:t>Delacrétaz</a:t>
            </a:r>
            <a:r>
              <a:rPr lang="en-US" altLang="ko-KR" sz="1200" dirty="0"/>
              <a:t>, E. (2006). Supraventricular tachycardia. </a:t>
            </a:r>
            <a:r>
              <a:rPr lang="en-US" altLang="ko-KR" sz="1200" i="1" dirty="0"/>
              <a:t>The New England Journal of Medicine, 354</a:t>
            </a:r>
            <a:r>
              <a:rPr lang="en-US" altLang="ko-KR" sz="1200" dirty="0"/>
              <a:t>(10), 1039–1051. </a:t>
            </a:r>
            <a:endParaRPr lang="ko-KR" altLang="en-US" sz="1200" dirty="0"/>
          </a:p>
        </p:txBody>
      </p: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76AB0BA5-57F6-529A-CAB8-F531CB0B3037}"/>
              </a:ext>
            </a:extLst>
          </p:cNvPr>
          <p:cNvGrpSpPr/>
          <p:nvPr/>
        </p:nvGrpSpPr>
        <p:grpSpPr>
          <a:xfrm>
            <a:off x="912686" y="2424638"/>
            <a:ext cx="3202256" cy="655112"/>
            <a:chOff x="1064414" y="2556067"/>
            <a:chExt cx="3357433" cy="737986"/>
          </a:xfrm>
        </p:grpSpPr>
        <p:pic>
          <p:nvPicPr>
            <p:cNvPr id="24" name="그림 23">
              <a:extLst>
                <a:ext uri="{FF2B5EF4-FFF2-40B4-BE49-F238E27FC236}">
                  <a16:creationId xmlns:a16="http://schemas.microsoft.com/office/drawing/2014/main" id="{815E4AB7-864E-7F29-3C0C-A34951CE6B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4414" y="2560733"/>
              <a:ext cx="2110582" cy="733320"/>
            </a:xfrm>
            <a:prstGeom prst="rect">
              <a:avLst/>
            </a:prstGeom>
          </p:spPr>
        </p:pic>
        <p:pic>
          <p:nvPicPr>
            <p:cNvPr id="28" name="그림 27">
              <a:extLst>
                <a:ext uri="{FF2B5EF4-FFF2-40B4-BE49-F238E27FC236}">
                  <a16:creationId xmlns:a16="http://schemas.microsoft.com/office/drawing/2014/main" id="{99BE42AB-60BB-4EAB-C738-DD2CF0C2A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23743" b="2105"/>
            <a:stretch/>
          </p:blipFill>
          <p:spPr>
            <a:xfrm>
              <a:off x="2812380" y="2556067"/>
              <a:ext cx="1609467" cy="717886"/>
            </a:xfrm>
            <a:prstGeom prst="rect">
              <a:avLst/>
            </a:prstGeom>
          </p:spPr>
        </p:pic>
      </p:grp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DBF121EC-815A-9691-5DF9-43DB42BD8337}"/>
              </a:ext>
            </a:extLst>
          </p:cNvPr>
          <p:cNvGrpSpPr/>
          <p:nvPr/>
        </p:nvGrpSpPr>
        <p:grpSpPr>
          <a:xfrm>
            <a:off x="904705" y="4562747"/>
            <a:ext cx="2965746" cy="760148"/>
            <a:chOff x="996931" y="4237433"/>
            <a:chExt cx="2965746" cy="760148"/>
          </a:xfrm>
        </p:grpSpPr>
        <p:pic>
          <p:nvPicPr>
            <p:cNvPr id="35" name="그림 34">
              <a:extLst>
                <a:ext uri="{FF2B5EF4-FFF2-40B4-BE49-F238E27FC236}">
                  <a16:creationId xmlns:a16="http://schemas.microsoft.com/office/drawing/2014/main" id="{60924E7C-A886-FF44-C78E-1ED4E06A82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96931" y="4237433"/>
              <a:ext cx="1857375" cy="760148"/>
            </a:xfrm>
            <a:prstGeom prst="rect">
              <a:avLst/>
            </a:prstGeom>
          </p:spPr>
        </p:pic>
        <p:pic>
          <p:nvPicPr>
            <p:cNvPr id="36" name="그림 35">
              <a:extLst>
                <a:ext uri="{FF2B5EF4-FFF2-40B4-BE49-F238E27FC236}">
                  <a16:creationId xmlns:a16="http://schemas.microsoft.com/office/drawing/2014/main" id="{C6A96351-6D31-2046-B178-995C19E9C82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19018"/>
            <a:stretch/>
          </p:blipFill>
          <p:spPr>
            <a:xfrm>
              <a:off x="2458541" y="4237433"/>
              <a:ext cx="1504136" cy="760148"/>
            </a:xfrm>
            <a:prstGeom prst="rect">
              <a:avLst/>
            </a:prstGeom>
          </p:spPr>
        </p:pic>
      </p:grpSp>
      <p:grpSp>
        <p:nvGrpSpPr>
          <p:cNvPr id="43" name="그룹 42">
            <a:extLst>
              <a:ext uri="{FF2B5EF4-FFF2-40B4-BE49-F238E27FC236}">
                <a16:creationId xmlns:a16="http://schemas.microsoft.com/office/drawing/2014/main" id="{A43ADEEA-59BB-4572-32AD-0E0E90D28CA2}"/>
              </a:ext>
            </a:extLst>
          </p:cNvPr>
          <p:cNvGrpSpPr/>
          <p:nvPr/>
        </p:nvGrpSpPr>
        <p:grpSpPr>
          <a:xfrm>
            <a:off x="892368" y="5696646"/>
            <a:ext cx="3353928" cy="759429"/>
            <a:chOff x="1075957" y="5078103"/>
            <a:chExt cx="3353928" cy="759429"/>
          </a:xfrm>
        </p:grpSpPr>
        <p:pic>
          <p:nvPicPr>
            <p:cNvPr id="39" name="그림 38">
              <a:extLst>
                <a:ext uri="{FF2B5EF4-FFF2-40B4-BE49-F238E27FC236}">
                  <a16:creationId xmlns:a16="http://schemas.microsoft.com/office/drawing/2014/main" id="{AF265606-E674-E049-20F2-873009296F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75957" y="5082336"/>
              <a:ext cx="1857375" cy="755196"/>
            </a:xfrm>
            <a:prstGeom prst="rect">
              <a:avLst/>
            </a:prstGeom>
          </p:spPr>
        </p:pic>
        <p:pic>
          <p:nvPicPr>
            <p:cNvPr id="40" name="그림 39">
              <a:extLst>
                <a:ext uri="{FF2B5EF4-FFF2-40B4-BE49-F238E27FC236}">
                  <a16:creationId xmlns:a16="http://schemas.microsoft.com/office/drawing/2014/main" id="{F284576B-C85A-DF85-1377-604A6B52E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8320" r="61139"/>
            <a:stretch/>
          </p:blipFill>
          <p:spPr>
            <a:xfrm>
              <a:off x="2881012" y="5078103"/>
              <a:ext cx="567266" cy="755196"/>
            </a:xfrm>
            <a:prstGeom prst="rect">
              <a:avLst/>
            </a:prstGeom>
          </p:spPr>
        </p:pic>
        <p:pic>
          <p:nvPicPr>
            <p:cNvPr id="41" name="그림 40">
              <a:extLst>
                <a:ext uri="{FF2B5EF4-FFF2-40B4-BE49-F238E27FC236}">
                  <a16:creationId xmlns:a16="http://schemas.microsoft.com/office/drawing/2014/main" id="{E1F3E29A-6AA6-8EA8-B90D-7B6A18C9534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8320" r="61139"/>
            <a:stretch/>
          </p:blipFill>
          <p:spPr>
            <a:xfrm>
              <a:off x="3355141" y="5081849"/>
              <a:ext cx="567266" cy="755196"/>
            </a:xfrm>
            <a:prstGeom prst="rect">
              <a:avLst/>
            </a:prstGeom>
          </p:spPr>
        </p:pic>
        <p:pic>
          <p:nvPicPr>
            <p:cNvPr id="42" name="그림 41">
              <a:extLst>
                <a:ext uri="{FF2B5EF4-FFF2-40B4-BE49-F238E27FC236}">
                  <a16:creationId xmlns:a16="http://schemas.microsoft.com/office/drawing/2014/main" id="{D8B5E37E-D63D-CF30-D52E-E13F85C75A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8320" r="61139"/>
            <a:stretch/>
          </p:blipFill>
          <p:spPr>
            <a:xfrm>
              <a:off x="3862619" y="5080984"/>
              <a:ext cx="567266" cy="755196"/>
            </a:xfrm>
            <a:prstGeom prst="rect">
              <a:avLst/>
            </a:prstGeom>
          </p:spPr>
        </p:pic>
      </p:grpSp>
      <p:pic>
        <p:nvPicPr>
          <p:cNvPr id="1028" name="Picture 4" descr="atrial flutter, afl, a-flutter, ecg, ekg, quiz, nursing">
            <a:extLst>
              <a:ext uri="{FF2B5EF4-FFF2-40B4-BE49-F238E27FC236}">
                <a16:creationId xmlns:a16="http://schemas.microsoft.com/office/drawing/2014/main" id="{5E080386-1FBD-D689-1BF1-4EC7274A35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86" r="-1334" b="27544"/>
          <a:stretch/>
        </p:blipFill>
        <p:spPr bwMode="auto">
          <a:xfrm>
            <a:off x="899595" y="3496503"/>
            <a:ext cx="3595655" cy="71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29BC8145-E582-DF09-5991-81BB995A65B6}"/>
              </a:ext>
            </a:extLst>
          </p:cNvPr>
          <p:cNvSpPr txBox="1"/>
          <p:nvPr/>
        </p:nvSpPr>
        <p:spPr>
          <a:xfrm>
            <a:off x="7898105" y="2163028"/>
            <a:ext cx="50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50" b="1" dirty="0"/>
              <a:t>2</a:t>
            </a:r>
            <a:endParaRPr lang="ko-KR" altLang="en-US" sz="1050" b="1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6457A31-B2A5-DD25-DDAD-68DF70CC115B}"/>
              </a:ext>
            </a:extLst>
          </p:cNvPr>
          <p:cNvSpPr txBox="1"/>
          <p:nvPr/>
        </p:nvSpPr>
        <p:spPr>
          <a:xfrm>
            <a:off x="4850105" y="2934949"/>
            <a:ext cx="508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50" b="1" dirty="0"/>
              <a:t>3</a:t>
            </a:r>
            <a:endParaRPr lang="ko-KR" altLang="en-US" sz="1050" b="1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21D92D7-3718-87F2-AF7C-208586712283}"/>
              </a:ext>
            </a:extLst>
          </p:cNvPr>
          <p:cNvSpPr txBox="1"/>
          <p:nvPr/>
        </p:nvSpPr>
        <p:spPr>
          <a:xfrm>
            <a:off x="6345755" y="4688905"/>
            <a:ext cx="508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50" b="1" dirty="0"/>
              <a:t>4</a:t>
            </a:r>
            <a:endParaRPr lang="ko-KR" altLang="en-US" sz="1050" b="1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364C323-9BE3-CFAD-5CFB-C1C199454432}"/>
              </a:ext>
            </a:extLst>
          </p:cNvPr>
          <p:cNvSpPr txBox="1"/>
          <p:nvPr/>
        </p:nvSpPr>
        <p:spPr>
          <a:xfrm>
            <a:off x="8626070" y="3644636"/>
            <a:ext cx="2613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50" b="1" dirty="0"/>
              <a:t>5</a:t>
            </a:r>
            <a:endParaRPr lang="ko-KR" altLang="en-US" sz="1050" b="1" dirty="0"/>
          </a:p>
        </p:txBody>
      </p:sp>
      <p:sp>
        <p:nvSpPr>
          <p:cNvPr id="48" name="순서도: 연결자 47">
            <a:extLst>
              <a:ext uri="{FF2B5EF4-FFF2-40B4-BE49-F238E27FC236}">
                <a16:creationId xmlns:a16="http://schemas.microsoft.com/office/drawing/2014/main" id="{0C77E2DA-0401-26C6-83EE-8CDDC7D0A9A0}"/>
              </a:ext>
            </a:extLst>
          </p:cNvPr>
          <p:cNvSpPr/>
          <p:nvPr/>
        </p:nvSpPr>
        <p:spPr>
          <a:xfrm>
            <a:off x="5063594" y="3822419"/>
            <a:ext cx="176366" cy="97523"/>
          </a:xfrm>
          <a:prstGeom prst="flowChartConnector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BFBC93F-D349-C851-ADB8-73B3F9CFF63B}"/>
              </a:ext>
            </a:extLst>
          </p:cNvPr>
          <p:cNvSpPr txBox="1"/>
          <p:nvPr/>
        </p:nvSpPr>
        <p:spPr>
          <a:xfrm>
            <a:off x="3940413" y="4815863"/>
            <a:ext cx="11747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900" b="1" dirty="0"/>
              <a:t>Sinus tachycardia</a:t>
            </a:r>
            <a:endParaRPr lang="ko-KR" altLang="en-US" sz="900" b="1" dirty="0"/>
          </a:p>
        </p:txBody>
      </p:sp>
      <p:cxnSp>
        <p:nvCxnSpPr>
          <p:cNvPr id="51" name="직선 연결선 50">
            <a:extLst>
              <a:ext uri="{FF2B5EF4-FFF2-40B4-BE49-F238E27FC236}">
                <a16:creationId xmlns:a16="http://schemas.microsoft.com/office/drawing/2014/main" id="{5B690D0A-7504-144D-EDD7-8A552A6F074D}"/>
              </a:ext>
            </a:extLst>
          </p:cNvPr>
          <p:cNvCxnSpPr>
            <a:cxnSpLocks/>
            <a:stCxn id="49" idx="0"/>
          </p:cNvCxnSpPr>
          <p:nvPr/>
        </p:nvCxnSpPr>
        <p:spPr>
          <a:xfrm flipV="1">
            <a:off x="4527807" y="3947427"/>
            <a:ext cx="533314" cy="868436"/>
          </a:xfrm>
          <a:prstGeom prst="line">
            <a:avLst/>
          </a:prstGeom>
          <a:ln w="63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F72B3019-3675-B18C-8C23-C99850B62CB8}"/>
              </a:ext>
            </a:extLst>
          </p:cNvPr>
          <p:cNvSpPr txBox="1"/>
          <p:nvPr/>
        </p:nvSpPr>
        <p:spPr>
          <a:xfrm>
            <a:off x="4912678" y="4691344"/>
            <a:ext cx="508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50" b="1" dirty="0"/>
              <a:t>1</a:t>
            </a:r>
            <a:endParaRPr lang="ko-KR" altLang="en-US" sz="1050" b="1" dirty="0"/>
          </a:p>
        </p:txBody>
      </p:sp>
    </p:spTree>
    <p:extLst>
      <p:ext uri="{BB962C8B-B14F-4D97-AF65-F5344CB8AC3E}">
        <p14:creationId xmlns:p14="http://schemas.microsoft.com/office/powerpoint/2010/main" val="17673172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AAD0B06-D550-9B97-5EBE-BFC34CAD5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905" y="0"/>
            <a:ext cx="8804190" cy="1143000"/>
          </a:xfrm>
        </p:spPr>
        <p:txBody>
          <a:bodyPr>
            <a:noAutofit/>
          </a:bodyPr>
          <a:lstStyle/>
          <a:p>
            <a:r>
              <a:rPr lang="en-US" altLang="ko-KR" sz="2800" dirty="0"/>
              <a:t>Differential diagnosis of Narrow QRS Tachycardia</a:t>
            </a:r>
            <a:endParaRPr lang="ko-KR" altLang="en-US" sz="2800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4B870BF-7C43-F44A-C0CD-A27B9176CD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D7400720-BAF0-9793-2C1D-3A31E13CB3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3587"/>
            <a:ext cx="9144000" cy="47825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791FD7E-403D-555E-496B-7E40F715EFBD}"/>
              </a:ext>
            </a:extLst>
          </p:cNvPr>
          <p:cNvSpPr txBox="1"/>
          <p:nvPr/>
        </p:nvSpPr>
        <p:spPr>
          <a:xfrm>
            <a:off x="2292350" y="6581001"/>
            <a:ext cx="68516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200" dirty="0"/>
              <a:t>Yang, P.-S. (2024). Diagnosis of narrow QRS tachycardia. </a:t>
            </a:r>
            <a:r>
              <a:rPr lang="en-US" altLang="ko-KR" sz="1200" i="1" dirty="0"/>
              <a:t>Korean Journal of Medicine, 99</a:t>
            </a:r>
            <a:r>
              <a:rPr lang="en-US" altLang="ko-KR" sz="1200" dirty="0"/>
              <a:t>(4), 206.</a:t>
            </a:r>
            <a:endParaRPr lang="ko-KR" altLang="en-US" sz="1200" dirty="0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7CD9D43A-8A90-BD26-2C12-AA50F6E81D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4850" y="3613149"/>
            <a:ext cx="1720850" cy="983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7403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err="1"/>
              <a:t>빈맥</a:t>
            </a:r>
            <a:r>
              <a:rPr lang="en-US" dirty="0"/>
              <a:t> </a:t>
            </a:r>
            <a:r>
              <a:rPr dirty="0"/>
              <a:t>(Tachy</a:t>
            </a:r>
            <a:r>
              <a:rPr lang="en-US" dirty="0"/>
              <a:t>cardia</a:t>
            </a:r>
            <a:r>
              <a:rPr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sz="2000" dirty="0" err="1"/>
              <a:t>심박수</a:t>
            </a:r>
            <a:r>
              <a:rPr sz="2000" dirty="0"/>
              <a:t> 100bpm </a:t>
            </a:r>
            <a:r>
              <a:rPr sz="2000" dirty="0" err="1"/>
              <a:t>이상</a:t>
            </a:r>
            <a:endParaRPr sz="2000" dirty="0"/>
          </a:p>
          <a:p>
            <a:r>
              <a:rPr sz="2000" dirty="0"/>
              <a:t>QRS 폭 </a:t>
            </a:r>
            <a:r>
              <a:rPr sz="2000" dirty="0" err="1"/>
              <a:t>기준으로</a:t>
            </a:r>
            <a:r>
              <a:rPr sz="2000" dirty="0"/>
              <a:t> </a:t>
            </a:r>
            <a:r>
              <a:rPr sz="2000" dirty="0" err="1"/>
              <a:t>좁은</a:t>
            </a:r>
            <a:r>
              <a:rPr sz="2000" dirty="0"/>
              <a:t> QRS(≤120ms)와 </a:t>
            </a:r>
            <a:r>
              <a:rPr sz="2000" dirty="0" err="1"/>
              <a:t>넓은</a:t>
            </a:r>
            <a:r>
              <a:rPr sz="2000" dirty="0"/>
              <a:t> QRS(&gt;120ms) </a:t>
            </a:r>
            <a:r>
              <a:rPr sz="2000" dirty="0" err="1"/>
              <a:t>구분</a:t>
            </a:r>
            <a:endParaRPr lang="en-US" sz="2000" dirty="0"/>
          </a:p>
          <a:p>
            <a:r>
              <a:rPr lang="ko-KR" altLang="en-US" sz="2000" dirty="0"/>
              <a:t>규칙성을 기준으로 </a:t>
            </a:r>
            <a:r>
              <a:rPr lang="en-US" altLang="ko-KR" sz="2000" dirty="0"/>
              <a:t>Regular </a:t>
            </a:r>
            <a:r>
              <a:rPr lang="ko-KR" altLang="en-US" sz="2000" dirty="0"/>
              <a:t>와 </a:t>
            </a:r>
            <a:r>
              <a:rPr lang="en-US" altLang="ko-KR" sz="2000" dirty="0"/>
              <a:t>Irregular </a:t>
            </a:r>
            <a:r>
              <a:rPr lang="ko-KR" altLang="en-US" sz="2000" dirty="0"/>
              <a:t>를</a:t>
            </a:r>
            <a:r>
              <a:rPr lang="en-US" altLang="ko-KR" sz="2000" dirty="0"/>
              <a:t> </a:t>
            </a:r>
            <a:r>
              <a:rPr lang="ko-KR" altLang="en-US" sz="2000" dirty="0"/>
              <a:t>구분</a:t>
            </a:r>
            <a:endParaRPr sz="20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74F74A6-A1A4-2DDF-D6A1-3D147FA10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AVNRT</a:t>
            </a:r>
            <a:endParaRPr lang="ko-KR" altLang="en-US" dirty="0"/>
          </a:p>
        </p:txBody>
      </p:sp>
      <p:pic>
        <p:nvPicPr>
          <p:cNvPr id="3" name="화면 녹화 3">
            <a:hlinkClick r:id="" action="ppaction://media"/>
            <a:extLst>
              <a:ext uri="{FF2B5EF4-FFF2-40B4-BE49-F238E27FC236}">
                <a16:creationId xmlns:a16="http://schemas.microsoft.com/office/drawing/2014/main" id="{76737195-371E-7A87-9C8D-AA96E8D4D9C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32" end="6731.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56198" y="1346045"/>
            <a:ext cx="6757181" cy="5119076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CCFFBFB9-4A3B-8377-9AA7-B9865E9B1F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185" y="1855088"/>
            <a:ext cx="3722318" cy="4531206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6ED4A9EB-A595-55B6-CDEA-B3B23ED364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46136" y="1855088"/>
            <a:ext cx="1421367" cy="144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010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47"/>
    </mc:Choice>
    <mc:Fallback xmlns="">
      <p:transition spd="slow" advTm="157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6530E1-2440-98C5-68B7-4FA7287C25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8C766DA-2BF7-4CB2-4724-B9E0E7FE7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Case</a:t>
            </a:r>
            <a:endParaRPr lang="ko-KR" altLang="en-US" dirty="0"/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3E94189B-54E1-7955-B343-3B0C1AAD59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63980"/>
            <a:ext cx="8229600" cy="4525963"/>
          </a:xfrm>
        </p:spPr>
        <p:txBody>
          <a:bodyPr>
            <a:normAutofit/>
          </a:bodyPr>
          <a:lstStyle/>
          <a:p>
            <a:r>
              <a:rPr lang="en-US" altLang="ko-KR" sz="2000" dirty="0"/>
              <a:t>61/F </a:t>
            </a:r>
          </a:p>
          <a:p>
            <a:r>
              <a:rPr lang="en-US" altLang="ko-KR" sz="2000" dirty="0"/>
              <a:t>Sudden onset &amp; offset palpitation</a:t>
            </a:r>
          </a:p>
          <a:p>
            <a:r>
              <a:rPr lang="en-US" altLang="ko-KR" sz="2000" dirty="0"/>
              <a:t>Adenosine response(+)</a:t>
            </a:r>
            <a:endParaRPr lang="ko-KR" altLang="en-US" sz="2000" dirty="0"/>
          </a:p>
        </p:txBody>
      </p:sp>
      <p:pic>
        <p:nvPicPr>
          <p:cNvPr id="6" name="내용 개체 틀 4" descr="텍스트, 번호, 스크린샷, 폰트이(가) 표시된 사진&#10;&#10;AI가 생성한 콘텐츠는 부정확할 수 있습니다.">
            <a:extLst>
              <a:ext uri="{FF2B5EF4-FFF2-40B4-BE49-F238E27FC236}">
                <a16:creationId xmlns:a16="http://schemas.microsoft.com/office/drawing/2014/main" id="{5B8C48BA-8E45-4345-BEB3-BB38E62F6B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7394" r="719"/>
          <a:stretch/>
        </p:blipFill>
        <p:spPr>
          <a:xfrm>
            <a:off x="399592" y="3022600"/>
            <a:ext cx="8344815" cy="356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3381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498D8C-F910-209C-965A-59F85275C5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내용 개체 틀 4" descr="텍스트, 번호, 스크린샷, 폰트이(가) 표시된 사진&#10;&#10;AI가 생성한 콘텐츠는 부정확할 수 있습니다.">
            <a:extLst>
              <a:ext uri="{FF2B5EF4-FFF2-40B4-BE49-F238E27FC236}">
                <a16:creationId xmlns:a16="http://schemas.microsoft.com/office/drawing/2014/main" id="{F63541D8-D0D9-A01B-45B4-84593CFCF34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485" t="29746" r="26646"/>
          <a:stretch/>
        </p:blipFill>
        <p:spPr>
          <a:xfrm>
            <a:off x="0" y="573436"/>
            <a:ext cx="9066508" cy="5475964"/>
          </a:xfrm>
          <a:prstGeom prst="rect">
            <a:avLst/>
          </a:prstGeom>
        </p:spPr>
      </p:pic>
      <p:pic>
        <p:nvPicPr>
          <p:cNvPr id="8" name="그림 7" descr="도표, 그래프, 라인, 텍스트이(가) 표시된 사진&#10;&#10;AI가 생성한 콘텐츠는 부정확할 수 있습니다.">
            <a:extLst>
              <a:ext uri="{FF2B5EF4-FFF2-40B4-BE49-F238E27FC236}">
                <a16:creationId xmlns:a16="http://schemas.microsoft.com/office/drawing/2014/main" id="{25D5F279-389E-30E3-B8B2-293A6526732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8447"/>
          <a:stretch/>
        </p:blipFill>
        <p:spPr>
          <a:xfrm>
            <a:off x="0" y="2944678"/>
            <a:ext cx="3566116" cy="2000444"/>
          </a:xfrm>
          <a:prstGeom prst="rect">
            <a:avLst/>
          </a:prstGeom>
        </p:spPr>
      </p:pic>
      <p:pic>
        <p:nvPicPr>
          <p:cNvPr id="10" name="그림 9" descr="도표, 라인, 그래프이(가) 표시된 사진&#10;&#10;AI가 생성한 콘텐츠는 부정확할 수 있습니다.">
            <a:extLst>
              <a:ext uri="{FF2B5EF4-FFF2-40B4-BE49-F238E27FC236}">
                <a16:creationId xmlns:a16="http://schemas.microsoft.com/office/drawing/2014/main" id="{34437640-81BB-F039-F96D-46042255786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11894"/>
          <a:stretch/>
        </p:blipFill>
        <p:spPr>
          <a:xfrm>
            <a:off x="5840536" y="1796608"/>
            <a:ext cx="3401232" cy="1884142"/>
          </a:xfrm>
          <a:prstGeom prst="rect">
            <a:avLst/>
          </a:prstGeom>
        </p:spPr>
      </p:pic>
      <p:sp>
        <p:nvSpPr>
          <p:cNvPr id="11" name="타원 10">
            <a:extLst>
              <a:ext uri="{FF2B5EF4-FFF2-40B4-BE49-F238E27FC236}">
                <a16:creationId xmlns:a16="http://schemas.microsoft.com/office/drawing/2014/main" id="{F3358D01-5C26-3C55-281A-2AE52EE379D6}"/>
              </a:ext>
            </a:extLst>
          </p:cNvPr>
          <p:cNvSpPr/>
          <p:nvPr/>
        </p:nvSpPr>
        <p:spPr>
          <a:xfrm>
            <a:off x="1379220" y="4080510"/>
            <a:ext cx="251460" cy="2819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타원 11">
            <a:extLst>
              <a:ext uri="{FF2B5EF4-FFF2-40B4-BE49-F238E27FC236}">
                <a16:creationId xmlns:a16="http://schemas.microsoft.com/office/drawing/2014/main" id="{0C18014B-AA9E-68A1-7AB3-D3707AF909B4}"/>
              </a:ext>
            </a:extLst>
          </p:cNvPr>
          <p:cNvSpPr/>
          <p:nvPr/>
        </p:nvSpPr>
        <p:spPr>
          <a:xfrm>
            <a:off x="7985760" y="2411019"/>
            <a:ext cx="251460" cy="2819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AD8D9B-3261-ACC6-0CDE-6CF9B501ED93}"/>
              </a:ext>
            </a:extLst>
          </p:cNvPr>
          <p:cNvSpPr txBox="1"/>
          <p:nvPr/>
        </p:nvSpPr>
        <p:spPr>
          <a:xfrm>
            <a:off x="1174013" y="4547354"/>
            <a:ext cx="1219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b="1" dirty="0"/>
              <a:t>Pseudo S</a:t>
            </a:r>
            <a:endParaRPr lang="ko-KR" altLang="en-US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4819CD9-CC3C-1062-E166-CEF9D368DA27}"/>
              </a:ext>
            </a:extLst>
          </p:cNvPr>
          <p:cNvSpPr txBox="1"/>
          <p:nvPr/>
        </p:nvSpPr>
        <p:spPr>
          <a:xfrm>
            <a:off x="5840536" y="3317542"/>
            <a:ext cx="1219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b="1" dirty="0"/>
              <a:t>Pseudo R</a:t>
            </a:r>
            <a:endParaRPr lang="ko-KR" altLang="en-US" b="1" dirty="0"/>
          </a:p>
        </p:txBody>
      </p:sp>
    </p:spTree>
    <p:extLst>
      <p:ext uri="{BB962C8B-B14F-4D97-AF65-F5344CB8AC3E}">
        <p14:creationId xmlns:p14="http://schemas.microsoft.com/office/powerpoint/2010/main" val="16857900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그림 16" descr="텍스트, 도표, 라인, 지도이(가) 표시된 사진&#10;&#10;AI가 생성한 콘텐츠는 부정확할 수 있습니다.">
            <a:extLst>
              <a:ext uri="{FF2B5EF4-FFF2-40B4-BE49-F238E27FC236}">
                <a16:creationId xmlns:a16="http://schemas.microsoft.com/office/drawing/2014/main" id="{6D7C7764-F17F-883A-BDAE-5EC1B237E7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9602"/>
            <a:ext cx="9143999" cy="5658398"/>
          </a:xfrm>
          <a:prstGeom prst="rect">
            <a:avLst/>
          </a:prstGeom>
        </p:spPr>
      </p:pic>
      <p:sp>
        <p:nvSpPr>
          <p:cNvPr id="20" name="제목 1">
            <a:extLst>
              <a:ext uri="{FF2B5EF4-FFF2-40B4-BE49-F238E27FC236}">
                <a16:creationId xmlns:a16="http://schemas.microsoft.com/office/drawing/2014/main" id="{F8E05EEF-D563-9C1E-FF1C-6D29E368E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altLang="ko-KR" dirty="0"/>
              <a:t>Adenosine 6mg </a:t>
            </a:r>
            <a:r>
              <a:rPr lang="ko-KR" altLang="en-US" dirty="0" err="1"/>
              <a:t>투여후</a:t>
            </a:r>
            <a:endParaRPr lang="ko-KR" alt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33A4CA3-5951-6B90-FFAC-048B163B46D7}"/>
              </a:ext>
            </a:extLst>
          </p:cNvPr>
          <p:cNvSpPr txBox="1"/>
          <p:nvPr/>
        </p:nvSpPr>
        <p:spPr>
          <a:xfrm>
            <a:off x="-11430" y="4370786"/>
            <a:ext cx="198882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b="1" dirty="0"/>
              <a:t>Adenosine 6mg </a:t>
            </a:r>
            <a:endParaRPr lang="ko-KR" altLang="en-US" b="1" dirty="0"/>
          </a:p>
        </p:txBody>
      </p:sp>
      <p:cxnSp>
        <p:nvCxnSpPr>
          <p:cNvPr id="24" name="직선 화살표 연결선 23">
            <a:extLst>
              <a:ext uri="{FF2B5EF4-FFF2-40B4-BE49-F238E27FC236}">
                <a16:creationId xmlns:a16="http://schemas.microsoft.com/office/drawing/2014/main" id="{E9C9AB80-F0DA-601A-C418-A6B8D09AD8F8}"/>
              </a:ext>
            </a:extLst>
          </p:cNvPr>
          <p:cNvCxnSpPr>
            <a:cxnSpLocks/>
          </p:cNvCxnSpPr>
          <p:nvPr/>
        </p:nvCxnSpPr>
        <p:spPr>
          <a:xfrm flipV="1">
            <a:off x="982980" y="3855720"/>
            <a:ext cx="0" cy="49425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5345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495BBF1-DE58-1CDA-DC77-907C00A47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AVRT</a:t>
            </a:r>
            <a:endParaRPr lang="ko-KR" altLang="en-US" dirty="0"/>
          </a:p>
        </p:txBody>
      </p:sp>
      <p:pic>
        <p:nvPicPr>
          <p:cNvPr id="4" name="화면 녹화 3">
            <a:hlinkClick r:id="" action="ppaction://media"/>
            <a:extLst>
              <a:ext uri="{FF2B5EF4-FFF2-40B4-BE49-F238E27FC236}">
                <a16:creationId xmlns:a16="http://schemas.microsoft.com/office/drawing/2014/main" id="{BF765077-CBAA-0691-A262-716FF716059D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2807" end="13187.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8288" y="1227223"/>
            <a:ext cx="7364130" cy="5579361"/>
          </a:xfr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098C19BC-B655-9D71-2756-BE9C9742567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813"/>
          <a:stretch/>
        </p:blipFill>
        <p:spPr>
          <a:xfrm>
            <a:off x="99060" y="1793623"/>
            <a:ext cx="3635025" cy="5064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14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64"/>
    </mc:Choice>
    <mc:Fallback xmlns="">
      <p:transition spd="slow" advTm="217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8E65163-072A-58D8-BCCA-8B3E6D849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PSVT (AVRT)</a:t>
            </a:r>
            <a:endParaRPr lang="ko-KR" altLang="en-US" dirty="0"/>
          </a:p>
        </p:txBody>
      </p:sp>
      <p:pic>
        <p:nvPicPr>
          <p:cNvPr id="5" name="내용 개체 틀 4">
            <a:extLst>
              <a:ext uri="{FF2B5EF4-FFF2-40B4-BE49-F238E27FC236}">
                <a16:creationId xmlns:a16="http://schemas.microsoft.com/office/drawing/2014/main" id="{7FE79C57-268E-2630-D3A6-6EC9E9BFF8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6381" y="1638300"/>
            <a:ext cx="6059837" cy="4525963"/>
          </a:xfrm>
        </p:spPr>
      </p:pic>
    </p:spTree>
    <p:extLst>
      <p:ext uri="{BB962C8B-B14F-4D97-AF65-F5344CB8AC3E}">
        <p14:creationId xmlns:p14="http://schemas.microsoft.com/office/powerpoint/2010/main" val="11010896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2364562-6703-0DE9-B23D-8EAC63B8C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Pre-excitation (WPW)</a:t>
            </a:r>
            <a:endParaRPr lang="ko-KR" altLang="en-US" dirty="0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AA0A6836-CF87-E897-E261-FD83891BDE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1448"/>
          <a:stretch/>
        </p:blipFill>
        <p:spPr>
          <a:xfrm>
            <a:off x="54142" y="2055645"/>
            <a:ext cx="4887834" cy="3604309"/>
          </a:xfrm>
          <a:prstGeom prst="rect">
            <a:avLst/>
          </a:prstGeom>
        </p:spPr>
      </p:pic>
      <p:pic>
        <p:nvPicPr>
          <p:cNvPr id="13" name="내용 개체 틀 12" descr="그림, 클립아트, 일러스트레이션, 스케치이(가) 표시된 사진&#10;&#10;AI가 생성한 콘텐츠는 부정확할 수 있습니다.">
            <a:extLst>
              <a:ext uri="{FF2B5EF4-FFF2-40B4-BE49-F238E27FC236}">
                <a16:creationId xmlns:a16="http://schemas.microsoft.com/office/drawing/2014/main" id="{1AFE9346-AD02-9EDC-495C-F84D94B6F7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272377" y="2055645"/>
            <a:ext cx="4871623" cy="2890933"/>
          </a:xfrm>
        </p:spPr>
      </p:pic>
    </p:spTree>
    <p:extLst>
      <p:ext uri="{BB962C8B-B14F-4D97-AF65-F5344CB8AC3E}">
        <p14:creationId xmlns:p14="http://schemas.microsoft.com/office/powerpoint/2010/main" val="38805796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1F865590-00E3-3B3E-E9C6-20DA89C89D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9" b="49162"/>
          <a:stretch/>
        </p:blipFill>
        <p:spPr>
          <a:xfrm>
            <a:off x="3673813" y="189082"/>
            <a:ext cx="5385859" cy="3119621"/>
          </a:xfrm>
          <a:prstGeom prst="rect">
            <a:avLst/>
          </a:prstGeom>
        </p:spPr>
      </p:pic>
      <p:pic>
        <p:nvPicPr>
          <p:cNvPr id="4" name="내용 개체 틀 5">
            <a:extLst>
              <a:ext uri="{FF2B5EF4-FFF2-40B4-BE49-F238E27FC236}">
                <a16:creationId xmlns:a16="http://schemas.microsoft.com/office/drawing/2014/main" id="{F7553CAD-33AD-BE88-EB84-DEA0B05F6B3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8093"/>
          <a:stretch/>
        </p:blipFill>
        <p:spPr>
          <a:xfrm>
            <a:off x="4144512" y="3589182"/>
            <a:ext cx="4444460" cy="3199328"/>
          </a:xfrm>
          <a:prstGeom prst="rect">
            <a:avLst/>
          </a:prstGeom>
        </p:spPr>
      </p:pic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id="{3827A505-EFAA-E46A-9DA9-CC960B8393CF}"/>
              </a:ext>
            </a:extLst>
          </p:cNvPr>
          <p:cNvCxnSpPr>
            <a:cxnSpLocks/>
          </p:cNvCxnSpPr>
          <p:nvPr/>
        </p:nvCxnSpPr>
        <p:spPr>
          <a:xfrm>
            <a:off x="239949" y="3493203"/>
            <a:ext cx="875367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C7A2CCE-B4A9-0CB0-AE02-1BD9840584A0}"/>
              </a:ext>
            </a:extLst>
          </p:cNvPr>
          <p:cNvSpPr txBox="1"/>
          <p:nvPr/>
        </p:nvSpPr>
        <p:spPr>
          <a:xfrm>
            <a:off x="567582" y="1425726"/>
            <a:ext cx="3106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/>
              <a:t>- Delta(+) </a:t>
            </a:r>
          </a:p>
          <a:p>
            <a:r>
              <a:rPr lang="en-US" altLang="ko-KR" b="1" dirty="0"/>
              <a:t>- Manifested bypass tract</a:t>
            </a:r>
            <a:endParaRPr lang="ko-KR" altLang="en-US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65C489-C526-F203-D641-BCF4E3B99AB6}"/>
              </a:ext>
            </a:extLst>
          </p:cNvPr>
          <p:cNvSpPr txBox="1"/>
          <p:nvPr/>
        </p:nvSpPr>
        <p:spPr>
          <a:xfrm>
            <a:off x="567582" y="4865680"/>
            <a:ext cx="2970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/>
              <a:t>- Delta(-) </a:t>
            </a:r>
          </a:p>
          <a:p>
            <a:r>
              <a:rPr lang="en-US" altLang="ko-KR" b="1" dirty="0"/>
              <a:t>- Concealed bypass tract</a:t>
            </a:r>
            <a:endParaRPr lang="ko-KR" altLang="en-US" b="1" dirty="0"/>
          </a:p>
        </p:txBody>
      </p:sp>
      <p:cxnSp>
        <p:nvCxnSpPr>
          <p:cNvPr id="15" name="직선 화살표 연결선 14">
            <a:extLst>
              <a:ext uri="{FF2B5EF4-FFF2-40B4-BE49-F238E27FC236}">
                <a16:creationId xmlns:a16="http://schemas.microsoft.com/office/drawing/2014/main" id="{8ACF4ECE-69C2-7580-8C59-AEDE3DF8DACF}"/>
              </a:ext>
            </a:extLst>
          </p:cNvPr>
          <p:cNvCxnSpPr>
            <a:cxnSpLocks/>
          </p:cNvCxnSpPr>
          <p:nvPr/>
        </p:nvCxnSpPr>
        <p:spPr>
          <a:xfrm>
            <a:off x="4500663" y="2496766"/>
            <a:ext cx="0" cy="2470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직선 화살표 연결선 19">
            <a:extLst>
              <a:ext uri="{FF2B5EF4-FFF2-40B4-BE49-F238E27FC236}">
                <a16:creationId xmlns:a16="http://schemas.microsoft.com/office/drawing/2014/main" id="{C7D07E7D-002A-4807-AE4A-1B0E62D0A8E0}"/>
              </a:ext>
            </a:extLst>
          </p:cNvPr>
          <p:cNvCxnSpPr>
            <a:cxnSpLocks/>
          </p:cNvCxnSpPr>
          <p:nvPr/>
        </p:nvCxnSpPr>
        <p:spPr>
          <a:xfrm>
            <a:off x="4616788" y="6160851"/>
            <a:ext cx="0" cy="22438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84474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B021AA-C648-B25D-6DED-AEF5EA5389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5315B93-387F-B4FD-E6DE-5879806B9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Case</a:t>
            </a:r>
            <a:endParaRPr lang="ko-KR" altLang="en-US" dirty="0"/>
          </a:p>
        </p:txBody>
      </p:sp>
      <p:pic>
        <p:nvPicPr>
          <p:cNvPr id="11" name="그림 10" descr="텍스트, 폰트, 라인, 번호이(가) 표시된 사진&#10;&#10;AI가 생성한 콘텐츠는 부정확할 수 있습니다.">
            <a:extLst>
              <a:ext uri="{FF2B5EF4-FFF2-40B4-BE49-F238E27FC236}">
                <a16:creationId xmlns:a16="http://schemas.microsoft.com/office/drawing/2014/main" id="{9F66B52D-3DA6-A1EF-821D-AB9EFF2CFD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52293"/>
            <a:ext cx="9144000" cy="4057948"/>
          </a:xfrm>
          <a:prstGeom prst="rect">
            <a:avLst/>
          </a:prstGeom>
        </p:spPr>
      </p:pic>
      <p:sp>
        <p:nvSpPr>
          <p:cNvPr id="14" name="내용 개체 틀 3">
            <a:extLst>
              <a:ext uri="{FF2B5EF4-FFF2-40B4-BE49-F238E27FC236}">
                <a16:creationId xmlns:a16="http://schemas.microsoft.com/office/drawing/2014/main" id="{3292E854-5C9E-9D44-703A-FCCC16C33BB0}"/>
              </a:ext>
            </a:extLst>
          </p:cNvPr>
          <p:cNvSpPr txBox="1">
            <a:spLocks/>
          </p:cNvSpPr>
          <p:nvPr/>
        </p:nvSpPr>
        <p:spPr>
          <a:xfrm>
            <a:off x="457200" y="136398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lnSpc>
                <a:spcPct val="150000"/>
              </a:lnSpc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lnSpc>
                <a:spcPct val="150000"/>
              </a:lnSpc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lnSpc>
                <a:spcPct val="150000"/>
              </a:lnSpc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lnSpc>
                <a:spcPct val="150000"/>
              </a:lnSpc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lnSpc>
                <a:spcPct val="150000"/>
              </a:lnSpc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2000" dirty="0"/>
              <a:t>50/M </a:t>
            </a:r>
          </a:p>
          <a:p>
            <a:r>
              <a:rPr lang="en-US" altLang="ko-KR" sz="2000" dirty="0"/>
              <a:t>Sudden onset &amp; offset palpitation</a:t>
            </a:r>
          </a:p>
        </p:txBody>
      </p:sp>
    </p:spTree>
    <p:extLst>
      <p:ext uri="{BB962C8B-B14F-4D97-AF65-F5344CB8AC3E}">
        <p14:creationId xmlns:p14="http://schemas.microsoft.com/office/powerpoint/2010/main" val="17790049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E22C49-37D9-FDDA-D04C-8112417479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6378B24-FC94-28ED-6837-35C1D7754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Case</a:t>
            </a:r>
            <a:endParaRPr lang="ko-KR" altLang="en-US" dirty="0"/>
          </a:p>
        </p:txBody>
      </p:sp>
      <p:pic>
        <p:nvPicPr>
          <p:cNvPr id="7" name="내용 개체 틀 6" descr="라인, 그래프, 도표, 폰트이(가) 표시된 사진&#10;&#10;AI가 생성한 콘텐츠는 부정확할 수 있습니다.">
            <a:extLst>
              <a:ext uri="{FF2B5EF4-FFF2-40B4-BE49-F238E27FC236}">
                <a16:creationId xmlns:a16="http://schemas.microsoft.com/office/drawing/2014/main" id="{75F56651-2D2E-568D-9477-E1C9A91A98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024848"/>
            <a:ext cx="8229600" cy="3194384"/>
          </a:xfrm>
        </p:spPr>
      </p:pic>
      <p:pic>
        <p:nvPicPr>
          <p:cNvPr id="9" name="그림 8" descr="도표, 그래프, 라인이(가) 표시된 사진&#10;&#10;AI가 생성한 콘텐츠는 부정확할 수 있습니다.">
            <a:extLst>
              <a:ext uri="{FF2B5EF4-FFF2-40B4-BE49-F238E27FC236}">
                <a16:creationId xmlns:a16="http://schemas.microsoft.com/office/drawing/2014/main" id="{8E966CD4-6A69-748D-35C4-0DC87E24699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718"/>
          <a:stretch/>
        </p:blipFill>
        <p:spPr>
          <a:xfrm>
            <a:off x="5016185" y="3876039"/>
            <a:ext cx="3985358" cy="2655317"/>
          </a:xfrm>
          <a:prstGeom prst="rect">
            <a:avLst/>
          </a:prstGeom>
        </p:spPr>
      </p:pic>
      <p:cxnSp>
        <p:nvCxnSpPr>
          <p:cNvPr id="3" name="직선 화살표 연결선 2">
            <a:extLst>
              <a:ext uri="{FF2B5EF4-FFF2-40B4-BE49-F238E27FC236}">
                <a16:creationId xmlns:a16="http://schemas.microsoft.com/office/drawing/2014/main" id="{B59956A4-E84C-BB37-E0E5-761C29ED86F3}"/>
              </a:ext>
            </a:extLst>
          </p:cNvPr>
          <p:cNvCxnSpPr>
            <a:cxnSpLocks/>
          </p:cNvCxnSpPr>
          <p:nvPr/>
        </p:nvCxnSpPr>
        <p:spPr>
          <a:xfrm flipV="1">
            <a:off x="4347851" y="3237665"/>
            <a:ext cx="0" cy="25140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직선 화살표 연결선 7">
            <a:extLst>
              <a:ext uri="{FF2B5EF4-FFF2-40B4-BE49-F238E27FC236}">
                <a16:creationId xmlns:a16="http://schemas.microsoft.com/office/drawing/2014/main" id="{9A7D4815-6637-FB5A-829E-216E3916F372}"/>
              </a:ext>
            </a:extLst>
          </p:cNvPr>
          <p:cNvCxnSpPr>
            <a:cxnSpLocks/>
          </p:cNvCxnSpPr>
          <p:nvPr/>
        </p:nvCxnSpPr>
        <p:spPr>
          <a:xfrm flipV="1">
            <a:off x="4921891" y="3233882"/>
            <a:ext cx="0" cy="25140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직선 화살표 연결선 9">
            <a:extLst>
              <a:ext uri="{FF2B5EF4-FFF2-40B4-BE49-F238E27FC236}">
                <a16:creationId xmlns:a16="http://schemas.microsoft.com/office/drawing/2014/main" id="{68A67DEC-7F48-B3AB-6B79-2CFEAB757BA7}"/>
              </a:ext>
            </a:extLst>
          </p:cNvPr>
          <p:cNvCxnSpPr>
            <a:cxnSpLocks/>
          </p:cNvCxnSpPr>
          <p:nvPr/>
        </p:nvCxnSpPr>
        <p:spPr>
          <a:xfrm flipV="1">
            <a:off x="5465451" y="3236476"/>
            <a:ext cx="0" cy="25140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직선 화살표 연결선 11">
            <a:extLst>
              <a:ext uri="{FF2B5EF4-FFF2-40B4-BE49-F238E27FC236}">
                <a16:creationId xmlns:a16="http://schemas.microsoft.com/office/drawing/2014/main" id="{D85A85EE-B0DF-0F90-1CE2-448BC62B4831}"/>
              </a:ext>
            </a:extLst>
          </p:cNvPr>
          <p:cNvCxnSpPr>
            <a:cxnSpLocks/>
          </p:cNvCxnSpPr>
          <p:nvPr/>
        </p:nvCxnSpPr>
        <p:spPr>
          <a:xfrm flipV="1">
            <a:off x="6044571" y="3231396"/>
            <a:ext cx="0" cy="25140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직선 화살표 연결선 14">
            <a:extLst>
              <a:ext uri="{FF2B5EF4-FFF2-40B4-BE49-F238E27FC236}">
                <a16:creationId xmlns:a16="http://schemas.microsoft.com/office/drawing/2014/main" id="{B2E3AC91-557C-7F14-8497-4084332EDAFC}"/>
              </a:ext>
            </a:extLst>
          </p:cNvPr>
          <p:cNvCxnSpPr>
            <a:cxnSpLocks/>
          </p:cNvCxnSpPr>
          <p:nvPr/>
        </p:nvCxnSpPr>
        <p:spPr>
          <a:xfrm flipV="1">
            <a:off x="6623691" y="3237665"/>
            <a:ext cx="0" cy="25140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직선 화살표 연결선 15">
            <a:extLst>
              <a:ext uri="{FF2B5EF4-FFF2-40B4-BE49-F238E27FC236}">
                <a16:creationId xmlns:a16="http://schemas.microsoft.com/office/drawing/2014/main" id="{B847976A-CCA8-EF06-435D-FF3F04357ECC}"/>
              </a:ext>
            </a:extLst>
          </p:cNvPr>
          <p:cNvCxnSpPr>
            <a:cxnSpLocks/>
          </p:cNvCxnSpPr>
          <p:nvPr/>
        </p:nvCxnSpPr>
        <p:spPr>
          <a:xfrm flipV="1">
            <a:off x="7182491" y="3236476"/>
            <a:ext cx="0" cy="25140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직선 화살표 연결선 16">
            <a:extLst>
              <a:ext uri="{FF2B5EF4-FFF2-40B4-BE49-F238E27FC236}">
                <a16:creationId xmlns:a16="http://schemas.microsoft.com/office/drawing/2014/main" id="{5411212D-20BE-8D20-1A0F-2E4E90178C76}"/>
              </a:ext>
            </a:extLst>
          </p:cNvPr>
          <p:cNvCxnSpPr>
            <a:cxnSpLocks/>
          </p:cNvCxnSpPr>
          <p:nvPr/>
        </p:nvCxnSpPr>
        <p:spPr>
          <a:xfrm flipV="1">
            <a:off x="7756531" y="3237665"/>
            <a:ext cx="0" cy="25140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49538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AAEE88-F141-0907-D7BB-A25D423574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8A9A3-D95E-8999-FA61-010F0113D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err="1"/>
              <a:t>빈맥</a:t>
            </a:r>
            <a:r>
              <a:rPr dirty="0"/>
              <a:t> </a:t>
            </a:r>
            <a:r>
              <a:rPr dirty="0" err="1"/>
              <a:t>감별</a:t>
            </a:r>
            <a:r>
              <a:rPr dirty="0"/>
              <a:t> </a:t>
            </a:r>
            <a:r>
              <a:rPr dirty="0" err="1"/>
              <a:t>알고리즘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7F5752-E846-35A0-E9E6-B5A93CAAB0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dirty="0"/>
              <a:t>1) QRS 폭 </a:t>
            </a:r>
            <a:r>
              <a:rPr dirty="0" err="1"/>
              <a:t>확인</a:t>
            </a:r>
            <a:r>
              <a:rPr dirty="0"/>
              <a:t>: </a:t>
            </a:r>
            <a:r>
              <a:rPr dirty="0" err="1"/>
              <a:t>좁은</a:t>
            </a:r>
            <a:r>
              <a:rPr dirty="0"/>
              <a:t> QRS vs </a:t>
            </a:r>
            <a:r>
              <a:rPr dirty="0" err="1"/>
              <a:t>넓은</a:t>
            </a:r>
            <a:r>
              <a:rPr dirty="0"/>
              <a:t> QRS</a:t>
            </a:r>
          </a:p>
          <a:p>
            <a:pPr marL="0" indent="0">
              <a:buNone/>
            </a:pPr>
            <a:r>
              <a:rPr dirty="0"/>
              <a:t>2) </a:t>
            </a:r>
            <a:r>
              <a:rPr dirty="0" err="1"/>
              <a:t>리듬</a:t>
            </a:r>
            <a:r>
              <a:rPr dirty="0"/>
              <a:t> </a:t>
            </a:r>
            <a:r>
              <a:rPr dirty="0" err="1"/>
              <a:t>확인</a:t>
            </a:r>
            <a:r>
              <a:rPr dirty="0"/>
              <a:t>: </a:t>
            </a:r>
            <a:r>
              <a:rPr dirty="0" err="1"/>
              <a:t>규칙적</a:t>
            </a:r>
            <a:r>
              <a:rPr dirty="0"/>
              <a:t>(Regular) vs </a:t>
            </a:r>
            <a:r>
              <a:rPr dirty="0" err="1"/>
              <a:t>불규칙적</a:t>
            </a:r>
            <a:r>
              <a:rPr dirty="0"/>
              <a:t>(Irregular)</a:t>
            </a:r>
          </a:p>
          <a:p>
            <a:pPr marL="0" indent="0">
              <a:buNone/>
            </a:pPr>
            <a:r>
              <a:rPr dirty="0"/>
              <a:t>3) </a:t>
            </a:r>
            <a:r>
              <a:rPr dirty="0" err="1"/>
              <a:t>P파</a:t>
            </a:r>
            <a:r>
              <a:rPr dirty="0"/>
              <a:t> </a:t>
            </a:r>
            <a:r>
              <a:rPr dirty="0" err="1"/>
              <a:t>분석</a:t>
            </a:r>
            <a:r>
              <a:rPr dirty="0"/>
              <a:t>: </a:t>
            </a:r>
            <a:r>
              <a:rPr dirty="0" err="1"/>
              <a:t>보이는가</a:t>
            </a:r>
            <a:r>
              <a:rPr dirty="0"/>
              <a:t>?</a:t>
            </a:r>
            <a:r>
              <a:rPr lang="en-US" dirty="0"/>
              <a:t> </a:t>
            </a:r>
            <a:r>
              <a:rPr lang="ko-KR" altLang="en-US" dirty="0"/>
              <a:t>위치는</a:t>
            </a:r>
            <a:r>
              <a:rPr lang="en-US" altLang="ko-KR" dirty="0"/>
              <a:t>?</a:t>
            </a:r>
            <a:r>
              <a:rPr dirty="0"/>
              <a:t> Retrograde </a:t>
            </a:r>
            <a:r>
              <a:rPr dirty="0" err="1"/>
              <a:t>P파</a:t>
            </a:r>
            <a:r>
              <a:rPr dirty="0"/>
              <a:t> </a:t>
            </a:r>
            <a:r>
              <a:rPr dirty="0" err="1"/>
              <a:t>확인</a:t>
            </a:r>
            <a:endParaRPr dirty="0"/>
          </a:p>
          <a:p>
            <a:pPr marL="0" indent="0">
              <a:buNone/>
            </a:pPr>
            <a:r>
              <a:rPr dirty="0"/>
              <a:t>4) RP </a:t>
            </a:r>
            <a:r>
              <a:rPr dirty="0" err="1"/>
              <a:t>간격</a:t>
            </a:r>
            <a:r>
              <a:rPr dirty="0"/>
              <a:t> </a:t>
            </a:r>
            <a:r>
              <a:rPr dirty="0" err="1"/>
              <a:t>분석</a:t>
            </a:r>
            <a:r>
              <a:rPr dirty="0"/>
              <a:t>: Short RP vs Long RP</a:t>
            </a:r>
          </a:p>
          <a:p>
            <a:pPr marL="0" indent="0">
              <a:buNone/>
            </a:pPr>
            <a:r>
              <a:rPr dirty="0"/>
              <a:t>5) </a:t>
            </a:r>
            <a:r>
              <a:rPr dirty="0" err="1"/>
              <a:t>아데노신</a:t>
            </a:r>
            <a:r>
              <a:rPr dirty="0"/>
              <a:t> </a:t>
            </a:r>
            <a:r>
              <a:rPr dirty="0" err="1"/>
              <a:t>반응</a:t>
            </a:r>
            <a:r>
              <a:rPr dirty="0"/>
              <a:t> </a:t>
            </a:r>
            <a:r>
              <a:rPr dirty="0" err="1"/>
              <a:t>확인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441241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ACB52D4B-45DC-C3C7-328B-132B1506CE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97" t="12942"/>
          <a:stretch/>
        </p:blipFill>
        <p:spPr bwMode="auto">
          <a:xfrm>
            <a:off x="6611821" y="5536313"/>
            <a:ext cx="1973209" cy="96621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084FB30C-B7B0-CE42-83EF-265A8BA50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ko-KR"/>
              <a:t>AT</a:t>
            </a:r>
            <a:endParaRPr lang="ko-KR" altLang="en-US" dirty="0"/>
          </a:p>
        </p:txBody>
      </p:sp>
      <p:pic>
        <p:nvPicPr>
          <p:cNvPr id="4" name="화면 녹화 3">
            <a:hlinkClick r:id="" action="ppaction://media"/>
            <a:extLst>
              <a:ext uri="{FF2B5EF4-FFF2-40B4-BE49-F238E27FC236}">
                <a16:creationId xmlns:a16="http://schemas.microsoft.com/office/drawing/2014/main" id="{6F268990-EC57-1419-9C9F-EFCE280E2E5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27650" y="1108298"/>
            <a:ext cx="5740902" cy="4349538"/>
          </a:xfr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6A995264-4F2C-6709-B037-8FFB1230AD8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492" t="3837" r="52667" b="15416"/>
          <a:stretch/>
        </p:blipFill>
        <p:spPr>
          <a:xfrm>
            <a:off x="0" y="1522513"/>
            <a:ext cx="5014061" cy="50584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4843D5-F8BD-71B6-2239-15F3E38A0D08}"/>
              </a:ext>
            </a:extLst>
          </p:cNvPr>
          <p:cNvSpPr txBox="1"/>
          <p:nvPr/>
        </p:nvSpPr>
        <p:spPr>
          <a:xfrm>
            <a:off x="3105280" y="6581001"/>
            <a:ext cx="60448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i="1"/>
              <a:t>Braunwald’s heart disease: A textbook of cardiovascular medicine</a:t>
            </a:r>
            <a:r>
              <a:rPr lang="en-US" altLang="ko-KR" sz="1200"/>
              <a:t> (12th ed.). Elsevier.</a:t>
            </a:r>
            <a:endParaRPr lang="ko-KR" altLang="en-US" sz="12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705C0CC-8732-8B9F-9143-5EE654A3E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97" t="12942"/>
          <a:stretch/>
        </p:blipFill>
        <p:spPr bwMode="auto">
          <a:xfrm>
            <a:off x="5014061" y="5536313"/>
            <a:ext cx="1973209" cy="96621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60788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30"/>
    </mc:Choice>
    <mc:Fallback xmlns="">
      <p:transition spd="slow" advTm="108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15F5F3A-5513-1680-7E84-79EEA2AF7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AFL</a:t>
            </a:r>
            <a:endParaRPr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175536D4-A2BF-302C-D355-FE05F3AA86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0373" y="1319948"/>
            <a:ext cx="4496427" cy="39153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A4BA2D5-15CB-3D91-03AF-39746329971A}"/>
              </a:ext>
            </a:extLst>
          </p:cNvPr>
          <p:cNvSpPr txBox="1"/>
          <p:nvPr/>
        </p:nvSpPr>
        <p:spPr>
          <a:xfrm>
            <a:off x="3105280" y="6581001"/>
            <a:ext cx="60448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i="1" dirty="0" err="1"/>
              <a:t>Braunwald’s</a:t>
            </a:r>
            <a:r>
              <a:rPr lang="en-US" altLang="ko-KR" sz="1200" i="1" dirty="0"/>
              <a:t> heart disease: A textbook of cardiovascular medicine</a:t>
            </a:r>
            <a:r>
              <a:rPr lang="en-US" altLang="ko-KR" sz="1200" dirty="0"/>
              <a:t> (12th ed.). Elsevier.</a:t>
            </a:r>
            <a:endParaRPr lang="ko-KR" altLang="en-US" sz="1200" dirty="0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3FD21D0B-D1F6-5BBF-6C14-43B50F9377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516" y="1469722"/>
            <a:ext cx="3886747" cy="4849697"/>
          </a:xfrm>
          <a:prstGeom prst="rect">
            <a:avLst/>
          </a:prstGeom>
        </p:spPr>
      </p:pic>
      <p:pic>
        <p:nvPicPr>
          <p:cNvPr id="4" name="Picture 4" descr="atrial flutter, afl, a-flutter, ecg, ekg, quiz, nursing">
            <a:extLst>
              <a:ext uri="{FF2B5EF4-FFF2-40B4-BE49-F238E27FC236}">
                <a16:creationId xmlns:a16="http://schemas.microsoft.com/office/drawing/2014/main" id="{C0788A61-CCC0-CA71-EC71-A7623AC60B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86" r="-1334" b="27544"/>
          <a:stretch/>
        </p:blipFill>
        <p:spPr bwMode="auto">
          <a:xfrm>
            <a:off x="4799420" y="5601533"/>
            <a:ext cx="3595655" cy="71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10822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AB3BCD-800A-605D-671D-69215ABD61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CE527B0-9BFC-F3CE-C499-5393ADA12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Differential diagnosis </a:t>
            </a:r>
            <a:endParaRPr lang="ko-KR" altLang="en-US" dirty="0"/>
          </a:p>
        </p:txBody>
      </p:sp>
      <p:graphicFrame>
        <p:nvGraphicFramePr>
          <p:cNvPr id="30" name="다이어그램 29">
            <a:extLst>
              <a:ext uri="{FF2B5EF4-FFF2-40B4-BE49-F238E27FC236}">
                <a16:creationId xmlns:a16="http://schemas.microsoft.com/office/drawing/2014/main" id="{10D31E65-BE51-9373-1D1F-F78C5A51EF5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5564597"/>
              </p:ext>
            </p:extLst>
          </p:nvPr>
        </p:nvGraphicFramePr>
        <p:xfrm>
          <a:off x="65314" y="1045028"/>
          <a:ext cx="9104086" cy="64370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908509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C91F2C-6170-A127-B1D4-2E4AB9F2AD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54A4443-E944-F25E-BF37-DC3FAF042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50812"/>
            <a:ext cx="8229600" cy="1143000"/>
          </a:xfrm>
        </p:spPr>
        <p:txBody>
          <a:bodyPr>
            <a:noAutofit/>
          </a:bodyPr>
          <a:lstStyle/>
          <a:p>
            <a:r>
              <a:rPr lang="en-US" altLang="ko-KR" sz="3600" dirty="0"/>
              <a:t>Narrow Irregular QRS Tachycardia</a:t>
            </a:r>
            <a:endParaRPr lang="ko-KR" altLang="en-US" sz="3600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7FAD071-E1AA-0176-6544-16A6913E8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93311"/>
            <a:ext cx="8229600" cy="5190332"/>
          </a:xfrm>
        </p:spPr>
        <p:txBody>
          <a:bodyPr>
            <a:normAutofit/>
          </a:bodyPr>
          <a:lstStyle/>
          <a:p>
            <a:pPr>
              <a:buFont typeface="+mj-lt"/>
              <a:buAutoNum type="arabicPeriod"/>
            </a:pPr>
            <a:r>
              <a:rPr lang="en-US" altLang="ko-KR" sz="1400" b="1" dirty="0"/>
              <a:t>Atrial fibrillation</a:t>
            </a:r>
          </a:p>
          <a:p>
            <a:pPr>
              <a:buFont typeface="+mj-lt"/>
              <a:buAutoNum type="arabicPeriod"/>
            </a:pPr>
            <a:endParaRPr lang="en-US" altLang="ko-KR" sz="1400" b="1" dirty="0"/>
          </a:p>
          <a:p>
            <a:pPr>
              <a:buFont typeface="+mj-lt"/>
              <a:buAutoNum type="arabicPeriod"/>
            </a:pPr>
            <a:endParaRPr lang="en-US" altLang="ko-KR" sz="1400" b="1" dirty="0"/>
          </a:p>
          <a:p>
            <a:pPr>
              <a:buFont typeface="+mj-lt"/>
              <a:buAutoNum type="arabicPeriod"/>
            </a:pPr>
            <a:endParaRPr lang="en-US" altLang="ko-KR" sz="500" b="1" dirty="0"/>
          </a:p>
          <a:p>
            <a:pPr>
              <a:buFont typeface="+mj-lt"/>
              <a:buAutoNum type="arabicPeriod"/>
            </a:pPr>
            <a:endParaRPr lang="en-US" altLang="ko-KR" sz="500" b="1" dirty="0"/>
          </a:p>
          <a:p>
            <a:pPr>
              <a:buFont typeface="+mj-lt"/>
              <a:buAutoNum type="arabicPeriod"/>
            </a:pPr>
            <a:endParaRPr lang="en-US" altLang="ko-KR" sz="500" b="1" dirty="0"/>
          </a:p>
          <a:p>
            <a:pPr>
              <a:buFont typeface="+mj-lt"/>
              <a:buAutoNum type="arabicPeriod"/>
            </a:pPr>
            <a:r>
              <a:rPr lang="en-US" altLang="ko-KR" sz="1400" b="1" dirty="0"/>
              <a:t>Multifocal atrial tachycardia</a:t>
            </a:r>
          </a:p>
          <a:p>
            <a:pPr>
              <a:buFont typeface="+mj-lt"/>
              <a:buAutoNum type="arabicPeriod"/>
            </a:pPr>
            <a:endParaRPr lang="en-US" altLang="ko-KR" sz="1400" b="1" dirty="0"/>
          </a:p>
          <a:p>
            <a:pPr>
              <a:buFont typeface="+mj-lt"/>
              <a:buAutoNum type="arabicPeriod"/>
            </a:pPr>
            <a:endParaRPr lang="en-US" altLang="ko-KR" sz="1400" b="1" dirty="0"/>
          </a:p>
          <a:p>
            <a:pPr>
              <a:buFont typeface="+mj-lt"/>
              <a:buAutoNum type="arabicPeriod"/>
            </a:pPr>
            <a:endParaRPr lang="en-US" altLang="ko-KR" sz="1400" b="1" dirty="0"/>
          </a:p>
          <a:p>
            <a:pPr>
              <a:buFont typeface="+mj-lt"/>
              <a:buAutoNum type="arabicPeriod"/>
            </a:pPr>
            <a:endParaRPr lang="en-US" altLang="ko-KR" sz="1400" b="1" dirty="0"/>
          </a:p>
          <a:p>
            <a:pPr>
              <a:buFont typeface="+mj-lt"/>
              <a:buAutoNum type="arabicPeriod"/>
            </a:pPr>
            <a:r>
              <a:rPr lang="en-US" altLang="ko-KR" sz="1400" b="1" dirty="0"/>
              <a:t>Atrial flutter with variable AV conduction</a:t>
            </a:r>
          </a:p>
          <a:p>
            <a:pPr>
              <a:buFont typeface="+mj-lt"/>
              <a:buAutoNum type="arabicPeriod"/>
            </a:pPr>
            <a:endParaRPr lang="en-US" altLang="ko-KR" sz="1400" b="1" dirty="0"/>
          </a:p>
          <a:p>
            <a:pPr>
              <a:buFont typeface="+mj-lt"/>
              <a:buAutoNum type="arabicPeriod"/>
            </a:pPr>
            <a:endParaRPr lang="en-US" altLang="ko-KR" sz="1400" b="1" dirty="0"/>
          </a:p>
          <a:p>
            <a:pPr>
              <a:buFont typeface="+mj-lt"/>
              <a:buAutoNum type="arabicPeriod"/>
            </a:pPr>
            <a:endParaRPr lang="en-US" altLang="ko-KR" sz="1400" b="1" dirty="0"/>
          </a:p>
          <a:p>
            <a:pPr>
              <a:buFont typeface="+mj-lt"/>
              <a:buAutoNum type="arabicPeriod"/>
            </a:pPr>
            <a:endParaRPr lang="en-US" altLang="ko-KR" sz="1400" b="1" dirty="0"/>
          </a:p>
          <a:p>
            <a:pPr>
              <a:buFont typeface="+mj-lt"/>
              <a:buAutoNum type="arabicPeriod"/>
            </a:pPr>
            <a:endParaRPr lang="en-US" altLang="ko-KR" sz="1400" b="1" dirty="0"/>
          </a:p>
          <a:p>
            <a:pPr>
              <a:buFont typeface="+mj-lt"/>
              <a:buAutoNum type="arabicPeriod"/>
            </a:pPr>
            <a:endParaRPr lang="ko-KR" altLang="en-US" sz="1400" b="1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28ADC51F-30F3-B369-F839-C1B4288348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50000"/>
          <a:stretch/>
        </p:blipFill>
        <p:spPr>
          <a:xfrm>
            <a:off x="4976818" y="1228907"/>
            <a:ext cx="1984244" cy="2672565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4AEF7EBE-1CB4-AC4A-9977-8BC6A71943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3879" y="3817370"/>
            <a:ext cx="2054366" cy="2644184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0922B733-851A-F397-189F-CDB8641EC87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9302" r="1203" b="1243"/>
          <a:stretch/>
        </p:blipFill>
        <p:spPr>
          <a:xfrm>
            <a:off x="7025788" y="1202974"/>
            <a:ext cx="1960935" cy="2644184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C23B2600-FE1A-805D-F64C-5B4D86ACF71B}"/>
              </a:ext>
            </a:extLst>
          </p:cNvPr>
          <p:cNvSpPr txBox="1"/>
          <p:nvPr/>
        </p:nvSpPr>
        <p:spPr>
          <a:xfrm>
            <a:off x="8201744" y="1098102"/>
            <a:ext cx="50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b="1" dirty="0"/>
              <a:t>2</a:t>
            </a:r>
            <a:endParaRPr lang="ko-KR" altLang="en-US" sz="1000" b="1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DB7055B-38D5-C2FD-CEBE-74D67B759806}"/>
              </a:ext>
            </a:extLst>
          </p:cNvPr>
          <p:cNvSpPr txBox="1"/>
          <p:nvPr/>
        </p:nvSpPr>
        <p:spPr>
          <a:xfrm>
            <a:off x="7126495" y="3740739"/>
            <a:ext cx="508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b="1" dirty="0"/>
              <a:t>3</a:t>
            </a:r>
            <a:endParaRPr lang="ko-KR" altLang="en-US" sz="1000" b="1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87F7175-3F39-4A07-35D1-1A99AB41FB41}"/>
              </a:ext>
            </a:extLst>
          </p:cNvPr>
          <p:cNvSpPr txBox="1"/>
          <p:nvPr/>
        </p:nvSpPr>
        <p:spPr>
          <a:xfrm>
            <a:off x="6098769" y="1116418"/>
            <a:ext cx="508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b="1" dirty="0"/>
              <a:t>1</a:t>
            </a:r>
            <a:endParaRPr lang="ko-KR" altLang="en-US" sz="1000" b="1" dirty="0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BD18C01C-074F-198D-8283-B82FC18B1C8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1431" b="8698"/>
          <a:stretch/>
        </p:blipFill>
        <p:spPr>
          <a:xfrm>
            <a:off x="888077" y="1869267"/>
            <a:ext cx="3424004" cy="939816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F2B17287-89A7-B3CA-198F-93D3F5D330E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1397" r="1182" b="11513"/>
          <a:stretch/>
        </p:blipFill>
        <p:spPr>
          <a:xfrm>
            <a:off x="888077" y="5184641"/>
            <a:ext cx="3626259" cy="994482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8D95B13B-F140-16AF-89BF-01B05E99301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40433" b="-6437"/>
          <a:stretch/>
        </p:blipFill>
        <p:spPr>
          <a:xfrm>
            <a:off x="888077" y="3374159"/>
            <a:ext cx="3836410" cy="105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3745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5B19B8A-E3C0-3A40-AA33-F96E090BF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AF</a:t>
            </a:r>
            <a:endParaRPr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B511EC32-211C-471F-34D8-A95F89F9F4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556" y="2393415"/>
            <a:ext cx="7774855" cy="2899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4595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473667-0EBF-4200-D302-02132D84F5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23B98AB-CCC1-A272-AD24-551250A89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Differential diagnosis </a:t>
            </a:r>
            <a:endParaRPr lang="ko-KR" altLang="en-US" dirty="0"/>
          </a:p>
        </p:txBody>
      </p:sp>
      <p:graphicFrame>
        <p:nvGraphicFramePr>
          <p:cNvPr id="30" name="다이어그램 29">
            <a:extLst>
              <a:ext uri="{FF2B5EF4-FFF2-40B4-BE49-F238E27FC236}">
                <a16:creationId xmlns:a16="http://schemas.microsoft.com/office/drawing/2014/main" id="{CFEE665A-CBB4-76A4-B89F-DEECECB5FC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71364526"/>
              </p:ext>
            </p:extLst>
          </p:nvPr>
        </p:nvGraphicFramePr>
        <p:xfrm>
          <a:off x="65314" y="1045028"/>
          <a:ext cx="9104086" cy="64370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072927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5190B7E-63BC-6973-35B7-CD6D5EFC8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VT (Brugada algorithm)</a:t>
            </a:r>
            <a:endParaRPr lang="ko-KR" altLang="en-US" dirty="0"/>
          </a:p>
        </p:txBody>
      </p:sp>
      <p:pic>
        <p:nvPicPr>
          <p:cNvPr id="2052" name="Picture 4" descr="Brugada algorithm">
            <a:extLst>
              <a:ext uri="{FF2B5EF4-FFF2-40B4-BE49-F238E27FC236}">
                <a16:creationId xmlns:a16="http://schemas.microsoft.com/office/drawing/2014/main" id="{D3677A50-3257-EE9B-CE80-05A139839A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845" y="1616595"/>
            <a:ext cx="5980310" cy="4858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307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1BB6C7-FD75-97D5-FA96-E7757B30DF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9AC5592-1241-3203-55A3-E74980B62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Absence of an RS complex</a:t>
            </a:r>
          </a:p>
        </p:txBody>
      </p:sp>
      <p:sp>
        <p:nvSpPr>
          <p:cNvPr id="4" name="내용 개체 틀 2">
            <a:extLst>
              <a:ext uri="{FF2B5EF4-FFF2-40B4-BE49-F238E27FC236}">
                <a16:creationId xmlns:a16="http://schemas.microsoft.com/office/drawing/2014/main" id="{0838B731-5C41-3935-5021-CFB9BCD675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6031" y="1671639"/>
            <a:ext cx="4310764" cy="4525963"/>
          </a:xfrm>
        </p:spPr>
        <p:txBody>
          <a:bodyPr/>
          <a:lstStyle/>
          <a:p>
            <a:pPr marL="0" indent="0">
              <a:buNone/>
            </a:pPr>
            <a:r>
              <a:rPr lang="en-US" altLang="ko-KR" b="1" dirty="0"/>
              <a:t>= Concordance</a:t>
            </a:r>
            <a:endParaRPr lang="ko-KR" altLang="en-US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E5A437-2B2D-2FB7-90B2-4AC290A7F3C6}"/>
              </a:ext>
            </a:extLst>
          </p:cNvPr>
          <p:cNvSpPr txBox="1"/>
          <p:nvPr/>
        </p:nvSpPr>
        <p:spPr>
          <a:xfrm>
            <a:off x="279534" y="6156483"/>
            <a:ext cx="4074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Positive concordance, Only R waves</a:t>
            </a:r>
            <a:endParaRPr lang="ko-KR" alt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7361C3-6657-77A3-1BDA-29E6EF6144E1}"/>
              </a:ext>
            </a:extLst>
          </p:cNvPr>
          <p:cNvSpPr txBox="1"/>
          <p:nvPr/>
        </p:nvSpPr>
        <p:spPr>
          <a:xfrm>
            <a:off x="4730394" y="6156483"/>
            <a:ext cx="4037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Negative concordance, Only S waves</a:t>
            </a:r>
            <a:endParaRPr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56867BE6-EBF7-EF09-ED8C-E244C8812F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1508" y="1704732"/>
            <a:ext cx="4920488" cy="794339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99DD3D66-3B42-187F-D990-04D867555A91}"/>
              </a:ext>
            </a:extLst>
          </p:cNvPr>
          <p:cNvSpPr/>
          <p:nvPr/>
        </p:nvSpPr>
        <p:spPr>
          <a:xfrm>
            <a:off x="4247092" y="1853547"/>
            <a:ext cx="2039407" cy="540403"/>
          </a:xfrm>
          <a:prstGeom prst="rect">
            <a:avLst/>
          </a:prstGeom>
          <a:solidFill>
            <a:schemeClr val="accent1">
              <a:alpha val="1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3" name="Main graphic">
            <a:extLst>
              <a:ext uri="{FF2B5EF4-FFF2-40B4-BE49-F238E27FC236}">
                <a16:creationId xmlns:a16="http://schemas.microsoft.com/office/drawing/2014/main" id="{19540C0A-89B6-ECCA-C231-B4DC16AFF0C8}"/>
              </a:ext>
            </a:extLst>
          </p:cNvPr>
          <p:cNvPicPr/>
          <p:nvPr/>
        </p:nvPicPr>
        <p:blipFill>
          <a:blip r:embed="rId3"/>
          <a:srcRect r="51661"/>
          <a:stretch/>
        </p:blipFill>
        <p:spPr>
          <a:xfrm>
            <a:off x="367483" y="2721197"/>
            <a:ext cx="3898766" cy="3419355"/>
          </a:xfrm>
          <a:prstGeom prst="rect">
            <a:avLst/>
          </a:prstGeom>
          <a:ln>
            <a:noFill/>
          </a:ln>
        </p:spPr>
      </p:pic>
      <p:pic>
        <p:nvPicPr>
          <p:cNvPr id="14" name="Main graphic">
            <a:extLst>
              <a:ext uri="{FF2B5EF4-FFF2-40B4-BE49-F238E27FC236}">
                <a16:creationId xmlns:a16="http://schemas.microsoft.com/office/drawing/2014/main" id="{A5C60C5D-56AF-1D23-0170-28A023413BF1}"/>
              </a:ext>
            </a:extLst>
          </p:cNvPr>
          <p:cNvPicPr/>
          <p:nvPr/>
        </p:nvPicPr>
        <p:blipFill>
          <a:blip r:embed="rId3"/>
          <a:srcRect l="48300" b="-1812"/>
          <a:stretch/>
        </p:blipFill>
        <p:spPr>
          <a:xfrm>
            <a:off x="4788034" y="2751209"/>
            <a:ext cx="3898766" cy="344639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07515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12B02F-547E-55BD-071E-F7A5BFB110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1D5A8039-D15E-0108-25EC-C1952C2759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3200" y="1628852"/>
            <a:ext cx="4724390" cy="591227"/>
          </a:xfrm>
          <a:prstGeom prst="rect">
            <a:avLst/>
          </a:prstGeom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54089E18-370D-65E7-EEBB-D9DD93BD3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R to S interval</a:t>
            </a: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3DFA5C9B-44E5-D332-AB18-F59BDBE26D98}"/>
              </a:ext>
            </a:extLst>
          </p:cNvPr>
          <p:cNvSpPr/>
          <p:nvPr/>
        </p:nvSpPr>
        <p:spPr>
          <a:xfrm>
            <a:off x="4247092" y="1666196"/>
            <a:ext cx="2039407" cy="540403"/>
          </a:xfrm>
          <a:prstGeom prst="rect">
            <a:avLst/>
          </a:prstGeom>
          <a:solidFill>
            <a:schemeClr val="accent1">
              <a:alpha val="1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EBEB1EF2-482A-4841-1020-CD162F5417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10" y="2427723"/>
            <a:ext cx="4643102" cy="407066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6CF2CCC-797A-4AD2-43DC-2510B79F7D53}"/>
              </a:ext>
            </a:extLst>
          </p:cNvPr>
          <p:cNvSpPr txBox="1"/>
          <p:nvPr/>
        </p:nvSpPr>
        <p:spPr>
          <a:xfrm>
            <a:off x="5180606" y="5988050"/>
            <a:ext cx="39633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/>
              <a:t>Onset of R to nadir (lowest point) of S </a:t>
            </a:r>
            <a:endParaRPr lang="ko-KR" altLang="en-US" sz="1600" b="1" dirty="0"/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1F0E68D4-5505-79B9-21F0-1BB33052E6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0287" y="3230840"/>
            <a:ext cx="2126613" cy="253608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722886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4919E88-F76C-806F-89BD-224995641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ko-KR" dirty="0"/>
              <a:t>A</a:t>
            </a:r>
            <a:r>
              <a:rPr lang="en-US" altLang="ko-KR" dirty="0"/>
              <a:t>V dissociation</a:t>
            </a:r>
            <a:endParaRPr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AFE88172-99CE-E6FA-B953-63234A9896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4650" y="1463203"/>
            <a:ext cx="4629150" cy="585968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E67A0CFD-C644-E77D-B201-C662251680DA}"/>
              </a:ext>
            </a:extLst>
          </p:cNvPr>
          <p:cNvSpPr/>
          <p:nvPr/>
        </p:nvSpPr>
        <p:spPr>
          <a:xfrm>
            <a:off x="4247092" y="1485985"/>
            <a:ext cx="2039407" cy="540403"/>
          </a:xfrm>
          <a:prstGeom prst="rect">
            <a:avLst/>
          </a:prstGeom>
          <a:solidFill>
            <a:schemeClr val="accent1">
              <a:alpha val="1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2" name="그림 11" descr="텍스트, 친필, 타이포그래피, 폰트이(가) 표시된 사진&#10;&#10;AI가 생성한 콘텐츠는 부정확할 수 있습니다.">
            <a:extLst>
              <a:ext uri="{FF2B5EF4-FFF2-40B4-BE49-F238E27FC236}">
                <a16:creationId xmlns:a16="http://schemas.microsoft.com/office/drawing/2014/main" id="{2A00F677-AD7D-B373-5C62-9E5750756D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96" y="2607239"/>
            <a:ext cx="8935208" cy="3547071"/>
          </a:xfrm>
          <a:prstGeom prst="rect">
            <a:avLst/>
          </a:prstGeom>
        </p:spPr>
      </p:pic>
      <p:sp>
        <p:nvSpPr>
          <p:cNvPr id="10" name="타원 9">
            <a:extLst>
              <a:ext uri="{FF2B5EF4-FFF2-40B4-BE49-F238E27FC236}">
                <a16:creationId xmlns:a16="http://schemas.microsoft.com/office/drawing/2014/main" id="{0532FECC-E69F-540D-E845-55B3C3E653FA}"/>
              </a:ext>
            </a:extLst>
          </p:cNvPr>
          <p:cNvSpPr/>
          <p:nvPr/>
        </p:nvSpPr>
        <p:spPr>
          <a:xfrm>
            <a:off x="1948070" y="4965588"/>
            <a:ext cx="564542" cy="103764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내용 개체 틀 6">
            <a:extLst>
              <a:ext uri="{FF2B5EF4-FFF2-40B4-BE49-F238E27FC236}">
                <a16:creationId xmlns:a16="http://schemas.microsoft.com/office/drawing/2014/main" id="{F74FE9A3-C28B-A357-6C7A-D8A3ED3EDAD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4727" b="8363"/>
          <a:stretch/>
        </p:blipFill>
        <p:spPr>
          <a:xfrm>
            <a:off x="6755417" y="2396081"/>
            <a:ext cx="2388583" cy="2065837"/>
          </a:xfrm>
          <a:prstGeom prst="rect">
            <a:avLst/>
          </a:prstGeom>
        </p:spPr>
      </p:pic>
      <p:sp>
        <p:nvSpPr>
          <p:cNvPr id="8" name="폭발: 8pt 7">
            <a:extLst>
              <a:ext uri="{FF2B5EF4-FFF2-40B4-BE49-F238E27FC236}">
                <a16:creationId xmlns:a16="http://schemas.microsoft.com/office/drawing/2014/main" id="{81BA424B-797D-3FD7-B489-52B8D18DFD68}"/>
              </a:ext>
            </a:extLst>
          </p:cNvPr>
          <p:cNvSpPr/>
          <p:nvPr/>
        </p:nvSpPr>
        <p:spPr>
          <a:xfrm>
            <a:off x="7995230" y="4102942"/>
            <a:ext cx="196850" cy="207962"/>
          </a:xfrm>
          <a:prstGeom prst="irregularSeal1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폭발: 8pt 8">
            <a:extLst>
              <a:ext uri="{FF2B5EF4-FFF2-40B4-BE49-F238E27FC236}">
                <a16:creationId xmlns:a16="http://schemas.microsoft.com/office/drawing/2014/main" id="{161F054E-B088-E6C5-2C6C-DF4967B582D3}"/>
              </a:ext>
            </a:extLst>
          </p:cNvPr>
          <p:cNvSpPr/>
          <p:nvPr/>
        </p:nvSpPr>
        <p:spPr>
          <a:xfrm>
            <a:off x="7279253" y="2784242"/>
            <a:ext cx="215900" cy="222250"/>
          </a:xfrm>
          <a:prstGeom prst="irregularSeal1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원호 12">
            <a:extLst>
              <a:ext uri="{FF2B5EF4-FFF2-40B4-BE49-F238E27FC236}">
                <a16:creationId xmlns:a16="http://schemas.microsoft.com/office/drawing/2014/main" id="{6124CE10-7CCD-0CFC-CD54-A0F2DCE36A53}"/>
              </a:ext>
            </a:extLst>
          </p:cNvPr>
          <p:cNvSpPr/>
          <p:nvPr/>
        </p:nvSpPr>
        <p:spPr>
          <a:xfrm rot="16040724">
            <a:off x="7893851" y="3629194"/>
            <a:ext cx="389108" cy="680113"/>
          </a:xfrm>
          <a:prstGeom prst="arc">
            <a:avLst>
              <a:gd name="adj1" fmla="val 16200000"/>
              <a:gd name="adj2" fmla="val 2163902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원호 13">
            <a:extLst>
              <a:ext uri="{FF2B5EF4-FFF2-40B4-BE49-F238E27FC236}">
                <a16:creationId xmlns:a16="http://schemas.microsoft.com/office/drawing/2014/main" id="{F933F999-267E-E269-9978-2EED620843FF}"/>
              </a:ext>
            </a:extLst>
          </p:cNvPr>
          <p:cNvSpPr/>
          <p:nvPr/>
        </p:nvSpPr>
        <p:spPr>
          <a:xfrm rot="17307234">
            <a:off x="7923297" y="3934724"/>
            <a:ext cx="330218" cy="427748"/>
          </a:xfrm>
          <a:prstGeom prst="arc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원호 14">
            <a:extLst>
              <a:ext uri="{FF2B5EF4-FFF2-40B4-BE49-F238E27FC236}">
                <a16:creationId xmlns:a16="http://schemas.microsoft.com/office/drawing/2014/main" id="{92EC2A6D-2E5A-F9C3-5DB3-577313FA7389}"/>
              </a:ext>
            </a:extLst>
          </p:cNvPr>
          <p:cNvSpPr/>
          <p:nvPr/>
        </p:nvSpPr>
        <p:spPr>
          <a:xfrm rot="15472194">
            <a:off x="7825535" y="3353351"/>
            <a:ext cx="389108" cy="816892"/>
          </a:xfrm>
          <a:prstGeom prst="arc">
            <a:avLst>
              <a:gd name="adj1" fmla="val 16200000"/>
              <a:gd name="adj2" fmla="val 3614327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타원 15">
            <a:extLst>
              <a:ext uri="{FF2B5EF4-FFF2-40B4-BE49-F238E27FC236}">
                <a16:creationId xmlns:a16="http://schemas.microsoft.com/office/drawing/2014/main" id="{A42974DD-ADEE-E4D7-F741-B3712C01703F}"/>
              </a:ext>
            </a:extLst>
          </p:cNvPr>
          <p:cNvSpPr/>
          <p:nvPr/>
        </p:nvSpPr>
        <p:spPr>
          <a:xfrm>
            <a:off x="6929561" y="5220031"/>
            <a:ext cx="365594" cy="7673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235955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err="1"/>
              <a:t>빈맥</a:t>
            </a:r>
            <a:r>
              <a:rPr dirty="0"/>
              <a:t> </a:t>
            </a:r>
            <a:r>
              <a:rPr dirty="0" err="1"/>
              <a:t>감별</a:t>
            </a:r>
            <a:r>
              <a:rPr dirty="0"/>
              <a:t> </a:t>
            </a:r>
            <a:r>
              <a:rPr dirty="0" err="1"/>
              <a:t>알고리즘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dirty="0"/>
              <a:t>1) QRS 폭 </a:t>
            </a:r>
            <a:r>
              <a:rPr dirty="0" err="1"/>
              <a:t>확인</a:t>
            </a:r>
            <a:r>
              <a:rPr dirty="0"/>
              <a:t>: </a:t>
            </a:r>
            <a:r>
              <a:rPr dirty="0" err="1"/>
              <a:t>좁은</a:t>
            </a:r>
            <a:r>
              <a:rPr dirty="0"/>
              <a:t> QRS vs </a:t>
            </a:r>
            <a:r>
              <a:rPr dirty="0" err="1"/>
              <a:t>넓은</a:t>
            </a:r>
            <a:r>
              <a:rPr dirty="0"/>
              <a:t> QRS</a:t>
            </a:r>
          </a:p>
          <a:p>
            <a:pPr marL="0" indent="0">
              <a:buNone/>
            </a:pPr>
            <a:r>
              <a:rPr dirty="0">
                <a:solidFill>
                  <a:schemeClr val="bg1">
                    <a:lumMod val="85000"/>
                  </a:schemeClr>
                </a:solidFill>
              </a:rPr>
              <a:t>2) </a:t>
            </a:r>
            <a:r>
              <a:rPr dirty="0" err="1">
                <a:solidFill>
                  <a:schemeClr val="bg1">
                    <a:lumMod val="85000"/>
                  </a:schemeClr>
                </a:solidFill>
              </a:rPr>
              <a:t>리듬</a:t>
            </a:r>
            <a:r>
              <a:rPr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dirty="0" err="1">
                <a:solidFill>
                  <a:schemeClr val="bg1">
                    <a:lumMod val="85000"/>
                  </a:schemeClr>
                </a:solidFill>
              </a:rPr>
              <a:t>확인</a:t>
            </a:r>
            <a:r>
              <a:rPr dirty="0">
                <a:solidFill>
                  <a:schemeClr val="bg1">
                    <a:lumMod val="85000"/>
                  </a:schemeClr>
                </a:solidFill>
              </a:rPr>
              <a:t>: </a:t>
            </a:r>
            <a:r>
              <a:rPr dirty="0" err="1">
                <a:solidFill>
                  <a:schemeClr val="bg1">
                    <a:lumMod val="85000"/>
                  </a:schemeClr>
                </a:solidFill>
              </a:rPr>
              <a:t>규칙적</a:t>
            </a:r>
            <a:r>
              <a:rPr dirty="0">
                <a:solidFill>
                  <a:schemeClr val="bg1">
                    <a:lumMod val="85000"/>
                  </a:schemeClr>
                </a:solidFill>
              </a:rPr>
              <a:t>(Regular) vs </a:t>
            </a:r>
            <a:r>
              <a:rPr dirty="0" err="1">
                <a:solidFill>
                  <a:schemeClr val="bg1">
                    <a:lumMod val="85000"/>
                  </a:schemeClr>
                </a:solidFill>
              </a:rPr>
              <a:t>불규칙적</a:t>
            </a:r>
            <a:r>
              <a:rPr dirty="0">
                <a:solidFill>
                  <a:schemeClr val="bg1">
                    <a:lumMod val="85000"/>
                  </a:schemeClr>
                </a:solidFill>
              </a:rPr>
              <a:t>(Irregular)</a:t>
            </a:r>
          </a:p>
          <a:p>
            <a:pPr marL="0" indent="0">
              <a:buNone/>
            </a:pPr>
            <a:r>
              <a:rPr dirty="0">
                <a:solidFill>
                  <a:schemeClr val="bg1">
                    <a:lumMod val="85000"/>
                  </a:schemeClr>
                </a:solidFill>
              </a:rPr>
              <a:t>3) </a:t>
            </a:r>
            <a:r>
              <a:rPr dirty="0" err="1">
                <a:solidFill>
                  <a:schemeClr val="bg1">
                    <a:lumMod val="85000"/>
                  </a:schemeClr>
                </a:solidFill>
              </a:rPr>
              <a:t>P파</a:t>
            </a:r>
            <a:r>
              <a:rPr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dirty="0" err="1">
                <a:solidFill>
                  <a:schemeClr val="bg1">
                    <a:lumMod val="85000"/>
                  </a:schemeClr>
                </a:solidFill>
              </a:rPr>
              <a:t>분석</a:t>
            </a:r>
            <a:r>
              <a:rPr dirty="0">
                <a:solidFill>
                  <a:schemeClr val="bg1">
                    <a:lumMod val="85000"/>
                  </a:schemeClr>
                </a:solidFill>
              </a:rPr>
              <a:t>: </a:t>
            </a:r>
            <a:r>
              <a:rPr dirty="0" err="1">
                <a:solidFill>
                  <a:schemeClr val="bg1">
                    <a:lumMod val="85000"/>
                  </a:schemeClr>
                </a:solidFill>
              </a:rPr>
              <a:t>보이는가</a:t>
            </a:r>
            <a:r>
              <a:rPr dirty="0">
                <a:solidFill>
                  <a:schemeClr val="bg1">
                    <a:lumMod val="85000"/>
                  </a:schemeClr>
                </a:solidFill>
              </a:rPr>
              <a:t>? Retrograde </a:t>
            </a:r>
            <a:r>
              <a:rPr dirty="0" err="1">
                <a:solidFill>
                  <a:schemeClr val="bg1">
                    <a:lumMod val="85000"/>
                  </a:schemeClr>
                </a:solidFill>
              </a:rPr>
              <a:t>P파</a:t>
            </a:r>
            <a:r>
              <a:rPr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dirty="0" err="1">
                <a:solidFill>
                  <a:schemeClr val="bg1">
                    <a:lumMod val="85000"/>
                  </a:schemeClr>
                </a:solidFill>
              </a:rPr>
              <a:t>확인</a:t>
            </a:r>
            <a:endParaRPr dirty="0">
              <a:solidFill>
                <a:schemeClr val="bg1">
                  <a:lumMod val="85000"/>
                </a:schemeClr>
              </a:solidFill>
            </a:endParaRPr>
          </a:p>
          <a:p>
            <a:pPr marL="0" indent="0">
              <a:buNone/>
            </a:pPr>
            <a:r>
              <a:rPr dirty="0">
                <a:solidFill>
                  <a:schemeClr val="bg1">
                    <a:lumMod val="85000"/>
                  </a:schemeClr>
                </a:solidFill>
              </a:rPr>
              <a:t>4) RP </a:t>
            </a:r>
            <a:r>
              <a:rPr dirty="0" err="1">
                <a:solidFill>
                  <a:schemeClr val="bg1">
                    <a:lumMod val="85000"/>
                  </a:schemeClr>
                </a:solidFill>
              </a:rPr>
              <a:t>간격</a:t>
            </a:r>
            <a:r>
              <a:rPr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dirty="0" err="1">
                <a:solidFill>
                  <a:schemeClr val="bg1">
                    <a:lumMod val="85000"/>
                  </a:schemeClr>
                </a:solidFill>
              </a:rPr>
              <a:t>분석</a:t>
            </a:r>
            <a:r>
              <a:rPr dirty="0">
                <a:solidFill>
                  <a:schemeClr val="bg1">
                    <a:lumMod val="85000"/>
                  </a:schemeClr>
                </a:solidFill>
              </a:rPr>
              <a:t>: Short RP vs Long RP</a:t>
            </a:r>
          </a:p>
          <a:p>
            <a:pPr marL="0" indent="0">
              <a:buNone/>
            </a:pPr>
            <a:r>
              <a:rPr dirty="0">
                <a:solidFill>
                  <a:schemeClr val="bg1">
                    <a:lumMod val="85000"/>
                  </a:schemeClr>
                </a:solidFill>
              </a:rPr>
              <a:t>5) </a:t>
            </a:r>
            <a:r>
              <a:rPr dirty="0" err="1">
                <a:solidFill>
                  <a:schemeClr val="bg1">
                    <a:lumMod val="85000"/>
                  </a:schemeClr>
                </a:solidFill>
              </a:rPr>
              <a:t>아데노신</a:t>
            </a:r>
            <a:r>
              <a:rPr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dirty="0" err="1">
                <a:solidFill>
                  <a:schemeClr val="bg1">
                    <a:lumMod val="85000"/>
                  </a:schemeClr>
                </a:solidFill>
              </a:rPr>
              <a:t>반응</a:t>
            </a:r>
            <a:r>
              <a:rPr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dirty="0" err="1">
                <a:solidFill>
                  <a:schemeClr val="bg1">
                    <a:lumMod val="85000"/>
                  </a:schemeClr>
                </a:solidFill>
              </a:rPr>
              <a:t>확인</a:t>
            </a:r>
            <a:endParaRPr dirty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ED99864-C4A3-9E81-3A67-98FE4BF93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40351"/>
            <a:ext cx="8229600" cy="1143000"/>
          </a:xfrm>
        </p:spPr>
        <p:txBody>
          <a:bodyPr/>
          <a:lstStyle/>
          <a:p>
            <a:r>
              <a:rPr lang="en-US" altLang="ko-KR" dirty="0"/>
              <a:t>Morphology</a:t>
            </a:r>
            <a:r>
              <a:rPr lang="ko-KR" altLang="en-US" dirty="0"/>
              <a:t> </a:t>
            </a:r>
            <a:r>
              <a:rPr lang="en-US" altLang="ko-KR" dirty="0"/>
              <a:t>criteria</a:t>
            </a:r>
            <a:endParaRPr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82666D74-996E-30A3-3B3A-177F0379F6D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53797"/>
          <a:stretch/>
        </p:blipFill>
        <p:spPr>
          <a:xfrm>
            <a:off x="4187719" y="931030"/>
            <a:ext cx="4749554" cy="655193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1D5DD4D6-A6FE-B903-A380-B7CD7A02D854}"/>
              </a:ext>
            </a:extLst>
          </p:cNvPr>
          <p:cNvSpPr/>
          <p:nvPr/>
        </p:nvSpPr>
        <p:spPr>
          <a:xfrm>
            <a:off x="4247092" y="966308"/>
            <a:ext cx="2039407" cy="540403"/>
          </a:xfrm>
          <a:prstGeom prst="rect">
            <a:avLst/>
          </a:prstGeom>
          <a:solidFill>
            <a:schemeClr val="accent1">
              <a:alpha val="1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F929BAB3-2225-A362-16CF-152CA7E718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525" y="1642706"/>
            <a:ext cx="6474487" cy="5171126"/>
          </a:xfrm>
          <a:prstGeom prst="rect">
            <a:avLst/>
          </a:prstGeom>
        </p:spPr>
      </p:pic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id="{D3879E52-8A05-69CC-880B-1E5E26EB829F}"/>
              </a:ext>
            </a:extLst>
          </p:cNvPr>
          <p:cNvCxnSpPr/>
          <p:nvPr/>
        </p:nvCxnSpPr>
        <p:spPr>
          <a:xfrm>
            <a:off x="3395208" y="1642706"/>
            <a:ext cx="0" cy="517112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67122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2939898-B9B5-D04D-E150-AE08DEB5B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altLang="ko-KR" dirty="0"/>
              <a:t>Vereckei </a:t>
            </a:r>
            <a:r>
              <a:rPr lang="en-US" altLang="ko-KR" dirty="0"/>
              <a:t>algorithm (</a:t>
            </a:r>
            <a:r>
              <a:rPr lang="en-US" altLang="ko-KR" dirty="0" err="1"/>
              <a:t>aVR</a:t>
            </a:r>
            <a:r>
              <a:rPr lang="en-US" altLang="ko-KR" dirty="0"/>
              <a:t>)</a:t>
            </a:r>
            <a:endParaRPr lang="ko-KR" altLang="en-US" dirty="0"/>
          </a:p>
        </p:txBody>
      </p:sp>
      <p:pic>
        <p:nvPicPr>
          <p:cNvPr id="4" name="Main graphic">
            <a:extLst>
              <a:ext uri="{FF2B5EF4-FFF2-40B4-BE49-F238E27FC236}">
                <a16:creationId xmlns:a16="http://schemas.microsoft.com/office/drawing/2014/main" id="{B144430A-9FA2-DD44-972F-CDF6DF56E060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/>
          <a:stretch/>
        </p:blipFill>
        <p:spPr>
          <a:xfrm>
            <a:off x="335498" y="1417638"/>
            <a:ext cx="8622103" cy="5282425"/>
          </a:xfrm>
          <a:prstGeom prst="rect">
            <a:avLst/>
          </a:prstGeom>
          <a:ln>
            <a:noFill/>
          </a:ln>
        </p:spPr>
      </p:pic>
      <p:pic>
        <p:nvPicPr>
          <p:cNvPr id="5" name="내용 개체 틀 6">
            <a:extLst>
              <a:ext uri="{FF2B5EF4-FFF2-40B4-BE49-F238E27FC236}">
                <a16:creationId xmlns:a16="http://schemas.microsoft.com/office/drawing/2014/main" id="{90A90141-C2FB-517A-B381-7B9460E2A4C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4727" b="8363"/>
          <a:stretch/>
        </p:blipFill>
        <p:spPr>
          <a:xfrm>
            <a:off x="7021375" y="4936610"/>
            <a:ext cx="2122625" cy="1835816"/>
          </a:xfrm>
          <a:prstGeom prst="rect">
            <a:avLst/>
          </a:prstGeom>
        </p:spPr>
      </p:pic>
      <p:sp>
        <p:nvSpPr>
          <p:cNvPr id="6" name="폭발: 8pt 5">
            <a:extLst>
              <a:ext uri="{FF2B5EF4-FFF2-40B4-BE49-F238E27FC236}">
                <a16:creationId xmlns:a16="http://schemas.microsoft.com/office/drawing/2014/main" id="{FCD81695-3BD3-FDE5-F72C-A987146F251A}"/>
              </a:ext>
            </a:extLst>
          </p:cNvPr>
          <p:cNvSpPr/>
          <p:nvPr/>
        </p:nvSpPr>
        <p:spPr>
          <a:xfrm>
            <a:off x="8178799" y="6320620"/>
            <a:ext cx="196850" cy="207962"/>
          </a:xfrm>
          <a:prstGeom prst="irregularSeal1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cxnSp>
        <p:nvCxnSpPr>
          <p:cNvPr id="8" name="직선 화살표 연결선 7">
            <a:extLst>
              <a:ext uri="{FF2B5EF4-FFF2-40B4-BE49-F238E27FC236}">
                <a16:creationId xmlns:a16="http://schemas.microsoft.com/office/drawing/2014/main" id="{0BF86219-A22D-2D20-CBD4-D233687B1D58}"/>
              </a:ext>
            </a:extLst>
          </p:cNvPr>
          <p:cNvCxnSpPr>
            <a:cxnSpLocks/>
          </p:cNvCxnSpPr>
          <p:nvPr/>
        </p:nvCxnSpPr>
        <p:spPr>
          <a:xfrm flipH="1" flipV="1">
            <a:off x="7696200" y="5562600"/>
            <a:ext cx="444500" cy="65267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9712A2D-53B9-8495-29D4-A1981A0D9051}"/>
              </a:ext>
            </a:extLst>
          </p:cNvPr>
          <p:cNvSpPr txBox="1"/>
          <p:nvPr/>
        </p:nvSpPr>
        <p:spPr>
          <a:xfrm>
            <a:off x="6959599" y="5075109"/>
            <a:ext cx="679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 err="1"/>
              <a:t>aVR</a:t>
            </a:r>
            <a:endParaRPr lang="ko-KR" altLang="en-US" sz="12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8F4995-43AC-9AF3-DEF3-7FD65C585E97}"/>
              </a:ext>
            </a:extLst>
          </p:cNvPr>
          <p:cNvSpPr txBox="1"/>
          <p:nvPr/>
        </p:nvSpPr>
        <p:spPr>
          <a:xfrm>
            <a:off x="8533274" y="5750438"/>
            <a:ext cx="679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/>
              <a:t>Lead I</a:t>
            </a:r>
            <a:endParaRPr lang="ko-KR" altLang="en-US" sz="12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440036-FFC8-77CD-26DB-5667BAE7E3CD}"/>
              </a:ext>
            </a:extLst>
          </p:cNvPr>
          <p:cNvSpPr txBox="1"/>
          <p:nvPr/>
        </p:nvSpPr>
        <p:spPr>
          <a:xfrm>
            <a:off x="7800974" y="6633926"/>
            <a:ext cx="679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 err="1"/>
              <a:t>aVF</a:t>
            </a:r>
            <a:endParaRPr lang="ko-KR" altLang="en-US" sz="1200" b="1" dirty="0"/>
          </a:p>
        </p:txBody>
      </p:sp>
      <p:sp>
        <p:nvSpPr>
          <p:cNvPr id="14" name="타원 13">
            <a:extLst>
              <a:ext uri="{FF2B5EF4-FFF2-40B4-BE49-F238E27FC236}">
                <a16:creationId xmlns:a16="http://schemas.microsoft.com/office/drawing/2014/main" id="{B0C3C8BB-2EC1-E0B8-250A-BF3908622196}"/>
              </a:ext>
            </a:extLst>
          </p:cNvPr>
          <p:cNvSpPr/>
          <p:nvPr/>
        </p:nvSpPr>
        <p:spPr>
          <a:xfrm>
            <a:off x="3155950" y="1511300"/>
            <a:ext cx="577850" cy="711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537149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757C2DD-21E2-7720-39E7-FDBEDF6B3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SVT aberrancy</a:t>
            </a:r>
            <a:endParaRPr lang="ko-KR" altLang="en-US" dirty="0"/>
          </a:p>
        </p:txBody>
      </p:sp>
      <p:grpSp>
        <p:nvGrpSpPr>
          <p:cNvPr id="10" name="그룹 9">
            <a:extLst>
              <a:ext uri="{FF2B5EF4-FFF2-40B4-BE49-F238E27FC236}">
                <a16:creationId xmlns:a16="http://schemas.microsoft.com/office/drawing/2014/main" id="{5CB7DD5D-5D6E-849D-7ECD-3F7D645D7C0B}"/>
              </a:ext>
            </a:extLst>
          </p:cNvPr>
          <p:cNvGrpSpPr/>
          <p:nvPr/>
        </p:nvGrpSpPr>
        <p:grpSpPr>
          <a:xfrm>
            <a:off x="330993" y="1220788"/>
            <a:ext cx="5218113" cy="5452890"/>
            <a:chOff x="1962943" y="1328738"/>
            <a:chExt cx="5218113" cy="5452890"/>
          </a:xfrm>
        </p:grpSpPr>
        <p:pic>
          <p:nvPicPr>
            <p:cNvPr id="6146" name="Picture 2">
              <a:extLst>
                <a:ext uri="{FF2B5EF4-FFF2-40B4-BE49-F238E27FC236}">
                  <a16:creationId xmlns:a16="http://schemas.microsoft.com/office/drawing/2014/main" id="{B4143FE4-EFD4-6D1C-E27B-AA4B1C049A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2943" y="1328738"/>
              <a:ext cx="5218113" cy="5452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9" name="그룹 8">
              <a:extLst>
                <a:ext uri="{FF2B5EF4-FFF2-40B4-BE49-F238E27FC236}">
                  <a16:creationId xmlns:a16="http://schemas.microsoft.com/office/drawing/2014/main" id="{9CEBD21A-F527-8F1E-4432-272A0BE38830}"/>
                </a:ext>
              </a:extLst>
            </p:cNvPr>
            <p:cNvGrpSpPr/>
            <p:nvPr/>
          </p:nvGrpSpPr>
          <p:grpSpPr>
            <a:xfrm>
              <a:off x="3321050" y="2412095"/>
              <a:ext cx="3619804" cy="737505"/>
              <a:chOff x="3321050" y="2412095"/>
              <a:chExt cx="3619804" cy="737505"/>
            </a:xfrm>
          </p:grpSpPr>
          <p:sp>
            <p:nvSpPr>
              <p:cNvPr id="4" name="같음 기호 3">
                <a:extLst>
                  <a:ext uri="{FF2B5EF4-FFF2-40B4-BE49-F238E27FC236}">
                    <a16:creationId xmlns:a16="http://schemas.microsoft.com/office/drawing/2014/main" id="{82340C04-703D-234B-6B8F-6A8951BE51E8}"/>
                  </a:ext>
                </a:extLst>
              </p:cNvPr>
              <p:cNvSpPr/>
              <p:nvPr/>
            </p:nvSpPr>
            <p:spPr>
              <a:xfrm rot="4362279">
                <a:off x="3990965" y="2486428"/>
                <a:ext cx="312774" cy="176805"/>
              </a:xfrm>
              <a:prstGeom prst="mathEqual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" name="같음 기호 5">
                <a:extLst>
                  <a:ext uri="{FF2B5EF4-FFF2-40B4-BE49-F238E27FC236}">
                    <a16:creationId xmlns:a16="http://schemas.microsoft.com/office/drawing/2014/main" id="{4F20663D-5817-EFDC-9644-3CF6552406CE}"/>
                  </a:ext>
                </a:extLst>
              </p:cNvPr>
              <p:cNvSpPr/>
              <p:nvPr/>
            </p:nvSpPr>
            <p:spPr>
              <a:xfrm rot="4362279">
                <a:off x="6696065" y="2480079"/>
                <a:ext cx="312774" cy="176805"/>
              </a:xfrm>
              <a:prstGeom prst="mathEqual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7" name="&quot;허용 안 됨&quot; 기호 6">
                <a:extLst>
                  <a:ext uri="{FF2B5EF4-FFF2-40B4-BE49-F238E27FC236}">
                    <a16:creationId xmlns:a16="http://schemas.microsoft.com/office/drawing/2014/main" id="{2D3D9CD3-DB85-5D85-8B91-0FB1BAAAB28F}"/>
                  </a:ext>
                </a:extLst>
              </p:cNvPr>
              <p:cNvSpPr/>
              <p:nvPr/>
            </p:nvSpPr>
            <p:spPr>
              <a:xfrm>
                <a:off x="3321050" y="2914650"/>
                <a:ext cx="260350" cy="234950"/>
              </a:xfrm>
              <a:prstGeom prst="noSmoking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8" name="Main graphic">
            <a:extLst>
              <a:ext uri="{FF2B5EF4-FFF2-40B4-BE49-F238E27FC236}">
                <a16:creationId xmlns:a16="http://schemas.microsoft.com/office/drawing/2014/main" id="{3B202DF3-BF7F-050F-9676-1AD111A5E137}"/>
              </a:ext>
            </a:extLst>
          </p:cNvPr>
          <p:cNvPicPr/>
          <p:nvPr/>
        </p:nvPicPr>
        <p:blipFill>
          <a:blip r:embed="rId4"/>
          <a:srcRect l="6746" r="51158"/>
          <a:stretch/>
        </p:blipFill>
        <p:spPr>
          <a:xfrm>
            <a:off x="5220502" y="3749752"/>
            <a:ext cx="3855898" cy="214922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89750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7BA51B1-8E52-FDA8-098A-9E6FCC23A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Antidromic</a:t>
            </a:r>
            <a:r>
              <a:rPr lang="ko-KR" altLang="en-US" dirty="0"/>
              <a:t> </a:t>
            </a:r>
            <a:r>
              <a:rPr lang="en-US" altLang="ko-KR" dirty="0"/>
              <a:t>AVRT</a:t>
            </a:r>
            <a:endParaRPr lang="ko-KR" altLang="en-US" dirty="0"/>
          </a:p>
        </p:txBody>
      </p:sp>
      <p:pic>
        <p:nvPicPr>
          <p:cNvPr id="3" name="내용 개체 틀 12" descr="그림, 클립아트, 일러스트레이션, 스케치이(가) 표시된 사진&#10;&#10;AI가 생성한 콘텐츠는 부정확할 수 있습니다.">
            <a:extLst>
              <a:ext uri="{FF2B5EF4-FFF2-40B4-BE49-F238E27FC236}">
                <a16:creationId xmlns:a16="http://schemas.microsoft.com/office/drawing/2014/main" id="{E249630B-D2D9-B1F2-FDC4-84914146ED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9261" b="-2170"/>
          <a:stretch/>
        </p:blipFill>
        <p:spPr>
          <a:xfrm>
            <a:off x="5425076" y="1601305"/>
            <a:ext cx="1497496" cy="2953676"/>
          </a:xfrm>
          <a:prstGeom prst="rect">
            <a:avLst/>
          </a:prstGeom>
        </p:spPr>
      </p:pic>
      <p:grpSp>
        <p:nvGrpSpPr>
          <p:cNvPr id="9" name="그룹 8">
            <a:extLst>
              <a:ext uri="{FF2B5EF4-FFF2-40B4-BE49-F238E27FC236}">
                <a16:creationId xmlns:a16="http://schemas.microsoft.com/office/drawing/2014/main" id="{F2413FB8-6F2A-1EDB-97E4-46CF9F63C67E}"/>
              </a:ext>
            </a:extLst>
          </p:cNvPr>
          <p:cNvGrpSpPr/>
          <p:nvPr/>
        </p:nvGrpSpPr>
        <p:grpSpPr>
          <a:xfrm>
            <a:off x="777651" y="1563411"/>
            <a:ext cx="3444858" cy="4903650"/>
            <a:chOff x="851759" y="1562100"/>
            <a:chExt cx="3210479" cy="4564063"/>
          </a:xfrm>
        </p:grpSpPr>
        <p:pic>
          <p:nvPicPr>
            <p:cNvPr id="7" name="내용 개체 틀 4">
              <a:extLst>
                <a:ext uri="{FF2B5EF4-FFF2-40B4-BE49-F238E27FC236}">
                  <a16:creationId xmlns:a16="http://schemas.microsoft.com/office/drawing/2014/main" id="{563E7765-306B-A3F4-79F7-F0800FF621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47020" t="-842" b="-1"/>
            <a:stretch/>
          </p:blipFill>
          <p:spPr>
            <a:xfrm>
              <a:off x="851759" y="1562100"/>
              <a:ext cx="3210479" cy="4564063"/>
            </a:xfrm>
            <a:prstGeom prst="rect">
              <a:avLst/>
            </a:prstGeom>
          </p:spPr>
        </p:pic>
        <p:sp>
          <p:nvSpPr>
            <p:cNvPr id="8" name="같음 기호 7">
              <a:extLst>
                <a:ext uri="{FF2B5EF4-FFF2-40B4-BE49-F238E27FC236}">
                  <a16:creationId xmlns:a16="http://schemas.microsoft.com/office/drawing/2014/main" id="{6B949F7A-CDE0-81E1-C427-E22DDEF07273}"/>
                </a:ext>
              </a:extLst>
            </p:cNvPr>
            <p:cNvSpPr/>
            <p:nvPr/>
          </p:nvSpPr>
          <p:spPr>
            <a:xfrm rot="3552863">
              <a:off x="3233097" y="3935324"/>
              <a:ext cx="312774" cy="176805"/>
            </a:xfrm>
            <a:prstGeom prst="mathEqual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</p:grpSp>
      <p:pic>
        <p:nvPicPr>
          <p:cNvPr id="11" name="그림 10">
            <a:extLst>
              <a:ext uri="{FF2B5EF4-FFF2-40B4-BE49-F238E27FC236}">
                <a16:creationId xmlns:a16="http://schemas.microsoft.com/office/drawing/2014/main" id="{F2738003-8606-138B-E904-F78B609EA49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61436"/>
          <a:stretch/>
        </p:blipFill>
        <p:spPr>
          <a:xfrm>
            <a:off x="4410680" y="4554981"/>
            <a:ext cx="3526287" cy="958788"/>
          </a:xfrm>
          <a:prstGeom prst="rect">
            <a:avLst/>
          </a:prstGeom>
        </p:spPr>
      </p:pic>
      <p:pic>
        <p:nvPicPr>
          <p:cNvPr id="12" name="내용 개체 틀 12" descr="그림, 클립아트, 일러스트레이션, 스케치이(가) 표시된 사진&#10;&#10;AI가 생성한 콘텐츠는 부정확할 수 있습니다.">
            <a:extLst>
              <a:ext uri="{FF2B5EF4-FFF2-40B4-BE49-F238E27FC236}">
                <a16:creationId xmlns:a16="http://schemas.microsoft.com/office/drawing/2014/main" id="{F769E1C2-EBD1-E5BA-9EEF-622C5BBE3F2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3650" t="60166" r="9212" b="-2170"/>
          <a:stretch/>
        </p:blipFill>
        <p:spPr>
          <a:xfrm>
            <a:off x="4191538" y="5538399"/>
            <a:ext cx="834888" cy="1214328"/>
          </a:xfrm>
          <a:prstGeom prst="rect">
            <a:avLst/>
          </a:prstGeom>
        </p:spPr>
      </p:pic>
      <p:pic>
        <p:nvPicPr>
          <p:cNvPr id="13" name="내용 개체 틀 12" descr="그림, 클립아트, 일러스트레이션, 스케치이(가) 표시된 사진&#10;&#10;AI가 생성한 콘텐츠는 부정확할 수 있습니다.">
            <a:extLst>
              <a:ext uri="{FF2B5EF4-FFF2-40B4-BE49-F238E27FC236}">
                <a16:creationId xmlns:a16="http://schemas.microsoft.com/office/drawing/2014/main" id="{A679ECCE-FC1C-6C2C-3F14-C56F4ED9579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3650" t="60166" r="9212" b="-2170"/>
          <a:stretch/>
        </p:blipFill>
        <p:spPr>
          <a:xfrm>
            <a:off x="4946911" y="5538399"/>
            <a:ext cx="834888" cy="1214328"/>
          </a:xfrm>
          <a:prstGeom prst="rect">
            <a:avLst/>
          </a:prstGeom>
        </p:spPr>
      </p:pic>
      <p:pic>
        <p:nvPicPr>
          <p:cNvPr id="14" name="내용 개체 틀 12" descr="그림, 클립아트, 일러스트레이션, 스케치이(가) 표시된 사진&#10;&#10;AI가 생성한 콘텐츠는 부정확할 수 있습니다.">
            <a:extLst>
              <a:ext uri="{FF2B5EF4-FFF2-40B4-BE49-F238E27FC236}">
                <a16:creationId xmlns:a16="http://schemas.microsoft.com/office/drawing/2014/main" id="{ECB766F9-155E-215A-A2FC-C2C63C6EA59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3650" t="60166" r="9212" b="-2170"/>
          <a:stretch/>
        </p:blipFill>
        <p:spPr>
          <a:xfrm>
            <a:off x="5781799" y="5538399"/>
            <a:ext cx="834888" cy="1214328"/>
          </a:xfrm>
          <a:prstGeom prst="rect">
            <a:avLst/>
          </a:prstGeom>
        </p:spPr>
      </p:pic>
      <p:pic>
        <p:nvPicPr>
          <p:cNvPr id="15" name="내용 개체 틀 12" descr="그림, 클립아트, 일러스트레이션, 스케치이(가) 표시된 사진&#10;&#10;AI가 생성한 콘텐츠는 부정확할 수 있습니다.">
            <a:extLst>
              <a:ext uri="{FF2B5EF4-FFF2-40B4-BE49-F238E27FC236}">
                <a16:creationId xmlns:a16="http://schemas.microsoft.com/office/drawing/2014/main" id="{3971A2C0-A91F-BBA3-1D7E-B8C2E6D4918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3650" t="60166" r="9212" b="-2170"/>
          <a:stretch/>
        </p:blipFill>
        <p:spPr>
          <a:xfrm>
            <a:off x="6537172" y="5538399"/>
            <a:ext cx="834888" cy="1214328"/>
          </a:xfrm>
          <a:prstGeom prst="rect">
            <a:avLst/>
          </a:prstGeom>
        </p:spPr>
      </p:pic>
      <p:pic>
        <p:nvPicPr>
          <p:cNvPr id="16" name="내용 개체 틀 12" descr="그림, 클립아트, 일러스트레이션, 스케치이(가) 표시된 사진&#10;&#10;AI가 생성한 콘텐츠는 부정확할 수 있습니다.">
            <a:extLst>
              <a:ext uri="{FF2B5EF4-FFF2-40B4-BE49-F238E27FC236}">
                <a16:creationId xmlns:a16="http://schemas.microsoft.com/office/drawing/2014/main" id="{731B35FC-45B0-86DC-9C80-828FCBD5CD8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3650" t="60166" r="9212" b="-2170"/>
          <a:stretch/>
        </p:blipFill>
        <p:spPr>
          <a:xfrm>
            <a:off x="7372060" y="5538399"/>
            <a:ext cx="834888" cy="121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3652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88A7136-2A93-C4A8-49C8-CE8FFB297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VT vs SVT aberrancy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E5F7D46-D070-EE3A-2B3B-7DA4FBAA12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887" y="1604478"/>
            <a:ext cx="5260464" cy="4946236"/>
          </a:xfrm>
        </p:spPr>
        <p:txBody>
          <a:bodyPr>
            <a:normAutofit lnSpcReduction="10000"/>
          </a:bodyPr>
          <a:lstStyle/>
          <a:p>
            <a:r>
              <a:rPr lang="en-US" altLang="ko-KR" sz="1800" dirty="0"/>
              <a:t>SVT with Aberrancy</a:t>
            </a:r>
            <a:r>
              <a:rPr lang="ko-KR" altLang="en-US" sz="1800" dirty="0"/>
              <a:t>의 원인</a:t>
            </a:r>
          </a:p>
          <a:p>
            <a:pPr marL="625475" lvl="1" indent="-168275">
              <a:lnSpc>
                <a:spcPct val="200000"/>
              </a:lnSpc>
              <a:buFont typeface="+mj-lt"/>
              <a:buAutoNum type="arabicParenR"/>
            </a:pPr>
            <a:r>
              <a:rPr lang="en-US" altLang="ko-KR" sz="1400" b="1" dirty="0"/>
              <a:t> Preexisting BBB</a:t>
            </a:r>
            <a:br>
              <a:rPr lang="en-US" altLang="ko-KR" sz="1400" dirty="0"/>
            </a:br>
            <a:r>
              <a:rPr lang="en-US" altLang="ko-KR" sz="1400" dirty="0"/>
              <a:t> </a:t>
            </a:r>
            <a:r>
              <a:rPr lang="ko-KR" altLang="en-US" sz="1400" dirty="0"/>
              <a:t>기존 우각차단</a:t>
            </a:r>
            <a:r>
              <a:rPr lang="en-US" altLang="ko-KR" sz="1400" dirty="0"/>
              <a:t>(RBBB) </a:t>
            </a:r>
            <a:r>
              <a:rPr lang="ko-KR" altLang="en-US" sz="1400" dirty="0"/>
              <a:t>또는 </a:t>
            </a:r>
            <a:r>
              <a:rPr lang="ko-KR" altLang="en-US" sz="1400" dirty="0" err="1"/>
              <a:t>좌각차단</a:t>
            </a:r>
            <a:r>
              <a:rPr lang="en-US" altLang="ko-KR" sz="1400" dirty="0"/>
              <a:t>(LBBB)  </a:t>
            </a:r>
          </a:p>
          <a:p>
            <a:pPr marL="625475" lvl="1" indent="-168275">
              <a:lnSpc>
                <a:spcPct val="200000"/>
              </a:lnSpc>
              <a:buFont typeface="+mj-lt"/>
              <a:buAutoNum type="arabicParenR"/>
            </a:pPr>
            <a:r>
              <a:rPr lang="en-US" altLang="ko-KR" sz="1400" b="1" dirty="0"/>
              <a:t> Rate-dependent BBB</a:t>
            </a:r>
            <a:br>
              <a:rPr lang="en-US" altLang="ko-KR" sz="1400" dirty="0"/>
            </a:br>
            <a:r>
              <a:rPr lang="en-US" altLang="ko-KR" sz="1400" dirty="0"/>
              <a:t> </a:t>
            </a:r>
            <a:r>
              <a:rPr lang="ko-KR" altLang="en-US" sz="1400" dirty="0"/>
              <a:t>빠른 심박수에서 특정 분지 </a:t>
            </a:r>
            <a:r>
              <a:rPr lang="en-US" altLang="ko-KR" sz="1400" dirty="0"/>
              <a:t>ERP</a:t>
            </a:r>
            <a:r>
              <a:rPr lang="ko-KR" altLang="en-US" sz="1400" dirty="0"/>
              <a:t> 로 인한 차단</a:t>
            </a:r>
            <a:endParaRPr lang="en-US" altLang="ko-KR" sz="1400" dirty="0"/>
          </a:p>
          <a:p>
            <a:pPr marL="625475" lvl="1" indent="-168275">
              <a:lnSpc>
                <a:spcPct val="200000"/>
              </a:lnSpc>
              <a:buFont typeface="+mj-lt"/>
              <a:buAutoNum type="arabicParenR"/>
            </a:pPr>
            <a:r>
              <a:rPr lang="en-US" altLang="ko-KR" sz="1400" b="1" dirty="0"/>
              <a:t> Accessory pathway conduction</a:t>
            </a:r>
            <a:br>
              <a:rPr lang="en-US" altLang="ko-KR" sz="1400" dirty="0"/>
            </a:br>
            <a:r>
              <a:rPr lang="en-US" altLang="ko-KR" sz="1400" dirty="0"/>
              <a:t> Antidromic AVRT </a:t>
            </a:r>
            <a:r>
              <a:rPr lang="ko-KR" altLang="en-US" sz="1400" dirty="0"/>
              <a:t>등 </a:t>
            </a:r>
            <a:r>
              <a:rPr lang="en-US" altLang="ko-KR" sz="1400" dirty="0"/>
              <a:t> </a:t>
            </a:r>
          </a:p>
          <a:p>
            <a:pPr marL="625475" lvl="1" indent="-168275">
              <a:lnSpc>
                <a:spcPct val="200000"/>
              </a:lnSpc>
              <a:buFont typeface="+mj-lt"/>
              <a:buAutoNum type="arabicParenR"/>
            </a:pPr>
            <a:r>
              <a:rPr lang="ko-KR" altLang="en-US" sz="1400" b="1" dirty="0"/>
              <a:t>약물</a:t>
            </a:r>
            <a:r>
              <a:rPr lang="en-US" altLang="ko-KR" sz="1400" b="1" dirty="0"/>
              <a:t>/</a:t>
            </a:r>
            <a:r>
              <a:rPr lang="ko-KR" altLang="en-US" sz="1400" b="1" dirty="0"/>
              <a:t>전해질 이상</a:t>
            </a:r>
            <a:br>
              <a:rPr lang="en-US" altLang="ko-KR" sz="1400" dirty="0"/>
            </a:br>
            <a:r>
              <a:rPr lang="en-US" altLang="ko-KR" sz="1400" dirty="0"/>
              <a:t>Class IC, III </a:t>
            </a:r>
            <a:r>
              <a:rPr lang="ko-KR" altLang="en-US" sz="1400" dirty="0" err="1"/>
              <a:t>항부정맥제</a:t>
            </a:r>
            <a:r>
              <a:rPr lang="en-US" altLang="ko-KR" sz="1400" dirty="0"/>
              <a:t>, Hyperkalemia</a:t>
            </a:r>
          </a:p>
          <a:p>
            <a:endParaRPr lang="en-US" altLang="ko-KR" sz="1800" dirty="0"/>
          </a:p>
          <a:p>
            <a:r>
              <a:rPr lang="ko-KR" altLang="en-US" sz="1800" b="1" dirty="0" err="1">
                <a:solidFill>
                  <a:srgbClr val="FF0000"/>
                </a:solidFill>
              </a:rPr>
              <a:t>모르겠으면</a:t>
            </a:r>
            <a:r>
              <a:rPr lang="ko-KR" altLang="en-US" sz="1800" b="1" dirty="0">
                <a:solidFill>
                  <a:srgbClr val="FF0000"/>
                </a:solidFill>
              </a:rPr>
              <a:t> </a:t>
            </a:r>
            <a:r>
              <a:rPr lang="en-US" altLang="ko-KR" sz="1800" b="1" dirty="0">
                <a:solidFill>
                  <a:srgbClr val="FF0000"/>
                </a:solidFill>
              </a:rPr>
              <a:t>VT </a:t>
            </a:r>
            <a:r>
              <a:rPr lang="ko-KR" altLang="en-US" sz="1800" b="1" dirty="0">
                <a:solidFill>
                  <a:srgbClr val="FF0000"/>
                </a:solidFill>
              </a:rPr>
              <a:t>에 준해서 처치하자</a:t>
            </a:r>
          </a:p>
        </p:txBody>
      </p:sp>
      <p:graphicFrame>
        <p:nvGraphicFramePr>
          <p:cNvPr id="4" name="표 3">
            <a:extLst>
              <a:ext uri="{FF2B5EF4-FFF2-40B4-BE49-F238E27FC236}">
                <a16:creationId xmlns:a16="http://schemas.microsoft.com/office/drawing/2014/main" id="{328CFA3A-6D8B-B72D-D510-E56725E3B6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506526"/>
              </p:ext>
            </p:extLst>
          </p:nvPr>
        </p:nvGraphicFramePr>
        <p:xfrm>
          <a:off x="4572000" y="1928160"/>
          <a:ext cx="4412974" cy="396243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46683">
                  <a:extLst>
                    <a:ext uri="{9D8B030D-6E8A-4147-A177-3AD203B41FA5}">
                      <a16:colId xmlns:a16="http://schemas.microsoft.com/office/drawing/2014/main" val="730999308"/>
                    </a:ext>
                  </a:extLst>
                </a:gridCol>
                <a:gridCol w="1530020">
                  <a:extLst>
                    <a:ext uri="{9D8B030D-6E8A-4147-A177-3AD203B41FA5}">
                      <a16:colId xmlns:a16="http://schemas.microsoft.com/office/drawing/2014/main" val="3911368393"/>
                    </a:ext>
                  </a:extLst>
                </a:gridCol>
                <a:gridCol w="1636271">
                  <a:extLst>
                    <a:ext uri="{9D8B030D-6E8A-4147-A177-3AD203B41FA5}">
                      <a16:colId xmlns:a16="http://schemas.microsoft.com/office/drawing/2014/main" val="1465952675"/>
                    </a:ext>
                  </a:extLst>
                </a:gridCol>
              </a:tblGrid>
              <a:tr h="402176">
                <a:tc>
                  <a:txBody>
                    <a:bodyPr/>
                    <a:lstStyle/>
                    <a:p>
                      <a:pPr algn="ctr" fontAlgn="t"/>
                      <a:endParaRPr lang="ko-KR" alt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049" marR="6049" marT="60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000" b="1" u="none" strike="noStrike" dirty="0">
                          <a:effectLst/>
                        </a:rPr>
                        <a:t>SVT with Aberrancy</a:t>
                      </a:r>
                      <a:endParaRPr lang="pl-PL" sz="10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049" marR="6049" marT="60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000" b="1" u="none" strike="noStrike" dirty="0">
                          <a:effectLst/>
                        </a:rPr>
                        <a:t>VT</a:t>
                      </a:r>
                      <a:endParaRPr lang="pl-PL" sz="10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049" marR="6049" marT="6049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5252513"/>
                  </a:ext>
                </a:extLst>
              </a:tr>
              <a:tr h="518060"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b="1" u="none" strike="noStrike" dirty="0">
                          <a:effectLst/>
                        </a:rPr>
                        <a:t>QRS </a:t>
                      </a:r>
                      <a:r>
                        <a:rPr lang="ko-KR" altLang="en-US" sz="1000" b="1" u="none" strike="noStrike" dirty="0">
                          <a:effectLst/>
                        </a:rPr>
                        <a:t>폭</a:t>
                      </a:r>
                      <a:endParaRPr lang="ko-KR" alt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049" marR="6049" marT="60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u="none" strike="noStrike" dirty="0">
                          <a:effectLst/>
                        </a:rPr>
                        <a:t>120-160ms, </a:t>
                      </a:r>
                      <a:endParaRPr lang="en-US" sz="1000" u="none" strike="noStrike" dirty="0">
                        <a:effectLst/>
                      </a:endParaRPr>
                    </a:p>
                    <a:p>
                      <a:pPr algn="ctr" fontAlgn="b"/>
                      <a:r>
                        <a:rPr lang="pl-PL" sz="1000" u="none" strike="noStrike" dirty="0">
                          <a:effectLst/>
                        </a:rPr>
                        <a:t>BBB </a:t>
                      </a:r>
                      <a:r>
                        <a:rPr lang="ko-KR" altLang="en-US" sz="1000" u="none" strike="noStrike" dirty="0">
                          <a:effectLst/>
                        </a:rPr>
                        <a:t>패턴 유지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049" marR="6049" marT="60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u="none" strike="noStrike" dirty="0">
                          <a:effectLst/>
                        </a:rPr>
                        <a:t>&gt;160ms, </a:t>
                      </a:r>
                      <a:endParaRPr lang="en-US" sz="1000" u="none" strike="noStrike" dirty="0">
                        <a:effectLst/>
                      </a:endParaRPr>
                    </a:p>
                    <a:p>
                      <a:pPr algn="ctr" fontAlgn="b"/>
                      <a:r>
                        <a:rPr lang="pl-PL" sz="1000" u="none" strike="noStrike" dirty="0">
                          <a:effectLst/>
                        </a:rPr>
                        <a:t>atypical </a:t>
                      </a:r>
                      <a:r>
                        <a:rPr lang="ko-KR" altLang="en-US" sz="1000" u="none" strike="noStrike" dirty="0">
                          <a:effectLst/>
                        </a:rPr>
                        <a:t>패턴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049" marR="6049" marT="6049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175451597"/>
                  </a:ext>
                </a:extLst>
              </a:tr>
              <a:tr h="518060"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b="1" u="none" strike="noStrike" dirty="0">
                          <a:effectLst/>
                        </a:rPr>
                        <a:t>QRS </a:t>
                      </a:r>
                      <a:r>
                        <a:rPr lang="ko-KR" altLang="en-US" sz="1000" b="1" u="none" strike="noStrike" dirty="0">
                          <a:effectLst/>
                        </a:rPr>
                        <a:t>모양</a:t>
                      </a:r>
                      <a:endParaRPr lang="pl-PL" sz="10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049" marR="6049" marT="60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000" u="none" strike="noStrike" dirty="0">
                          <a:effectLst/>
                        </a:rPr>
                        <a:t>기저 </a:t>
                      </a:r>
                      <a:r>
                        <a:rPr lang="pl-PL" sz="1000" u="none" strike="noStrike" dirty="0">
                          <a:effectLst/>
                        </a:rPr>
                        <a:t>BBB</a:t>
                      </a:r>
                      <a:r>
                        <a:rPr lang="ko-KR" altLang="en-US" sz="1000" u="none" strike="noStrike" dirty="0">
                          <a:effectLst/>
                        </a:rPr>
                        <a:t>와 일치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049" marR="6049" marT="60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000" u="none" strike="noStrike" dirty="0">
                          <a:effectLst/>
                        </a:rPr>
                        <a:t>불일치 </a:t>
                      </a:r>
                      <a:r>
                        <a:rPr lang="en-US" altLang="ko-KR" sz="1000" u="none" strike="noStrike" dirty="0">
                          <a:effectLst/>
                        </a:rPr>
                        <a:t>(BBB </a:t>
                      </a:r>
                      <a:r>
                        <a:rPr lang="ko-KR" altLang="en-US" sz="1000" u="none" strike="noStrike" dirty="0">
                          <a:effectLst/>
                        </a:rPr>
                        <a:t>패턴과 다름</a:t>
                      </a:r>
                      <a:r>
                        <a:rPr lang="en-US" altLang="ko-KR" sz="1000" u="none" strike="noStrike" dirty="0">
                          <a:effectLst/>
                        </a:rPr>
                        <a:t>)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049" marR="6049" marT="6049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544189814"/>
                  </a:ext>
                </a:extLst>
              </a:tr>
              <a:tr h="518060"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b="1" u="none" strike="noStrike" dirty="0">
                          <a:effectLst/>
                        </a:rPr>
                        <a:t>QRS axis</a:t>
                      </a:r>
                      <a:endParaRPr lang="pl-PL" sz="10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049" marR="6049" marT="60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000" u="none" strike="noStrike" dirty="0" err="1">
                          <a:effectLst/>
                        </a:rPr>
                        <a:t>정상축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049" marR="6049" marT="60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u="none" strike="noStrike" dirty="0">
                          <a:effectLst/>
                        </a:rPr>
                        <a:t>NW axis </a:t>
                      </a:r>
                      <a:r>
                        <a:rPr lang="ko-KR" altLang="en-US" sz="1000" u="none" strike="noStrike" dirty="0">
                          <a:effectLst/>
                        </a:rPr>
                        <a:t>가능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049" marR="6049" marT="6049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596142214"/>
                  </a:ext>
                </a:extLst>
              </a:tr>
              <a:tr h="389760"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b="1" u="none" strike="noStrike" dirty="0">
                          <a:effectLst/>
                        </a:rPr>
                        <a:t>AV dissociation</a:t>
                      </a:r>
                      <a:endParaRPr lang="pl-PL" sz="10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049" marR="6049" marT="60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거의 없음</a:t>
                      </a:r>
                    </a:p>
                  </a:txBody>
                  <a:tcPr marL="6049" marR="6049" marT="60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000" u="none" strike="noStrike" dirty="0">
                          <a:effectLst/>
                        </a:rPr>
                        <a:t>흔함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049" marR="6049" marT="6049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333890170"/>
                  </a:ext>
                </a:extLst>
              </a:tr>
              <a:tr h="402176"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b="1" u="none" strike="noStrike" dirty="0">
                          <a:effectLst/>
                        </a:rPr>
                        <a:t>Fusion/Capture</a:t>
                      </a:r>
                      <a:endParaRPr lang="pl-PL" sz="10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049" marR="6049" marT="60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000" u="none" strike="noStrike" dirty="0">
                          <a:effectLst/>
                        </a:rPr>
                        <a:t>없음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049" marR="6049" marT="60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000" u="none" strike="noStrike" dirty="0">
                          <a:effectLst/>
                        </a:rPr>
                        <a:t>흔함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049" marR="6049" marT="6049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4110943"/>
                  </a:ext>
                </a:extLst>
              </a:tr>
              <a:tr h="389760"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b="1" u="none" strike="noStrike" dirty="0">
                          <a:effectLst/>
                        </a:rPr>
                        <a:t>RS Interval</a:t>
                      </a:r>
                      <a:endParaRPr lang="pl-PL" sz="10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049" marR="6049" marT="60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u="none" strike="noStrike" dirty="0">
                          <a:effectLst/>
                        </a:rPr>
                        <a:t>&lt;100ms</a:t>
                      </a:r>
                      <a:endParaRPr lang="pl-PL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049" marR="6049" marT="60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u="none" strike="noStrike" dirty="0">
                          <a:effectLst/>
                        </a:rPr>
                        <a:t>≥100ms</a:t>
                      </a:r>
                      <a:endParaRPr lang="pl-PL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049" marR="6049" marT="6049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895783432"/>
                  </a:ext>
                </a:extLst>
              </a:tr>
              <a:tr h="402176"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b="1" u="none" strike="noStrike" dirty="0">
                          <a:effectLst/>
                        </a:rPr>
                        <a:t>Concordance</a:t>
                      </a:r>
                      <a:endParaRPr lang="pl-PL" sz="10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049" marR="6049" marT="60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거의 없음</a:t>
                      </a:r>
                    </a:p>
                  </a:txBody>
                  <a:tcPr marL="6049" marR="6049" marT="60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000" u="none" strike="noStrike" dirty="0">
                          <a:effectLst/>
                        </a:rPr>
                        <a:t>가능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049" marR="6049" marT="6049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871488988"/>
                  </a:ext>
                </a:extLst>
              </a:tr>
              <a:tr h="422207"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b="1" u="none" strike="noStrike" dirty="0">
                          <a:effectLst/>
                        </a:rPr>
                        <a:t>aVR</a:t>
                      </a:r>
                      <a:r>
                        <a:rPr lang="ko-KR" altLang="en-US" sz="1000" b="1" u="none" strike="noStrike" dirty="0">
                          <a:effectLst/>
                        </a:rPr>
                        <a:t>에서 </a:t>
                      </a:r>
                      <a:r>
                        <a:rPr lang="pl-PL" sz="1000" b="1" u="none" strike="noStrike" dirty="0">
                          <a:effectLst/>
                        </a:rPr>
                        <a:t>Initial R</a:t>
                      </a:r>
                      <a:endParaRPr lang="pl-PL" sz="10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049" marR="6049" marT="60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000" u="none" strike="noStrike" dirty="0">
                          <a:effectLst/>
                        </a:rPr>
                        <a:t>없음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049" marR="6049" marT="60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1000" u="none" strike="noStrike" dirty="0">
                          <a:effectLst/>
                        </a:rPr>
                        <a:t>존재 시 </a:t>
                      </a:r>
                      <a:r>
                        <a:rPr lang="en-US" altLang="ko-KR" sz="1000" u="none" strike="noStrike" dirty="0">
                          <a:effectLst/>
                        </a:rPr>
                        <a:t>VT </a:t>
                      </a:r>
                      <a:r>
                        <a:rPr lang="ko-KR" altLang="en-US" sz="1000" u="none" strike="noStrike" dirty="0">
                          <a:effectLst/>
                        </a:rPr>
                        <a:t>가능성 증가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049" marR="6049" marT="6049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58574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61938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38A91C-607B-94BB-F566-30D0A8F95B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EB33522-1F2D-97FB-0790-236AA4619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Differential diagnosis </a:t>
            </a:r>
            <a:endParaRPr lang="ko-KR" altLang="en-US" dirty="0"/>
          </a:p>
        </p:txBody>
      </p:sp>
      <p:graphicFrame>
        <p:nvGraphicFramePr>
          <p:cNvPr id="30" name="다이어그램 29">
            <a:extLst>
              <a:ext uri="{FF2B5EF4-FFF2-40B4-BE49-F238E27FC236}">
                <a16:creationId xmlns:a16="http://schemas.microsoft.com/office/drawing/2014/main" id="{EE9694EA-B6B1-2A6F-0D32-032E8E8A5DE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11731414"/>
              </p:ext>
            </p:extLst>
          </p:nvPr>
        </p:nvGraphicFramePr>
        <p:xfrm>
          <a:off x="65314" y="1045028"/>
          <a:ext cx="9104086" cy="64370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078556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F986E70-AFE5-B0EA-4614-16E8F0D54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ko-KR" dirty="0"/>
              <a:t>A</a:t>
            </a:r>
            <a:r>
              <a:rPr lang="en-US" altLang="ko-KR" dirty="0"/>
              <a:t>F WPW</a:t>
            </a:r>
            <a:endParaRPr lang="ko-KR" altLang="en-US" dirty="0"/>
          </a:p>
        </p:txBody>
      </p:sp>
      <p:pic>
        <p:nvPicPr>
          <p:cNvPr id="2052" name="Picture 4" descr="Atrial Fibrillation and WPW Syndrome">
            <a:extLst>
              <a:ext uri="{FF2B5EF4-FFF2-40B4-BE49-F238E27FC236}">
                <a16:creationId xmlns:a16="http://schemas.microsoft.com/office/drawing/2014/main" id="{CA9DAF47-959D-251E-135E-28CA43F70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52550"/>
            <a:ext cx="9144000" cy="415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내용 개체 틀 12" descr="그림, 클립아트, 일러스트레이션, 스케치이(가) 표시된 사진&#10;&#10;AI가 생성한 콘텐츠는 부정확할 수 있습니다.">
            <a:extLst>
              <a:ext uri="{FF2B5EF4-FFF2-40B4-BE49-F238E27FC236}">
                <a16:creationId xmlns:a16="http://schemas.microsoft.com/office/drawing/2014/main" id="{2BF53191-1CA9-9583-5A12-68FFF25CAB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 l="2613" t="58393" r="80113"/>
          <a:stretch/>
        </p:blipFill>
        <p:spPr>
          <a:xfrm>
            <a:off x="231912" y="5505450"/>
            <a:ext cx="841513" cy="1202839"/>
          </a:xfrm>
        </p:spPr>
      </p:pic>
      <p:pic>
        <p:nvPicPr>
          <p:cNvPr id="5" name="내용 개체 틀 12" descr="그림, 클립아트, 일러스트레이션, 스케치이(가) 표시된 사진&#10;&#10;AI가 생성한 콘텐츠는 부정확할 수 있습니다.">
            <a:extLst>
              <a:ext uri="{FF2B5EF4-FFF2-40B4-BE49-F238E27FC236}">
                <a16:creationId xmlns:a16="http://schemas.microsoft.com/office/drawing/2014/main" id="{DD404B93-31C4-3CF9-D637-5BEA015958D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5722" t="58392" r="8909" b="1"/>
          <a:stretch/>
        </p:blipFill>
        <p:spPr>
          <a:xfrm>
            <a:off x="3462131" y="5505450"/>
            <a:ext cx="748748" cy="1202839"/>
          </a:xfrm>
          <a:prstGeom prst="rect">
            <a:avLst/>
          </a:prstGeom>
        </p:spPr>
      </p:pic>
      <p:pic>
        <p:nvPicPr>
          <p:cNvPr id="6" name="내용 개체 틀 12" descr="그림, 클립아트, 일러스트레이션, 스케치이(가) 표시된 사진&#10;&#10;AI가 생성한 콘텐츠는 부정확할 수 있습니다.">
            <a:extLst>
              <a:ext uri="{FF2B5EF4-FFF2-40B4-BE49-F238E27FC236}">
                <a16:creationId xmlns:a16="http://schemas.microsoft.com/office/drawing/2014/main" id="{AE884706-A8C9-517C-810B-39DA9420138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6549" t="58392" r="45497" b="1"/>
          <a:stretch/>
        </p:blipFill>
        <p:spPr>
          <a:xfrm>
            <a:off x="1417983" y="5505450"/>
            <a:ext cx="874643" cy="1202839"/>
          </a:xfrm>
          <a:prstGeom prst="rect">
            <a:avLst/>
          </a:prstGeom>
        </p:spPr>
      </p:pic>
      <p:pic>
        <p:nvPicPr>
          <p:cNvPr id="7" name="내용 개체 틀 12" descr="그림, 클립아트, 일러스트레이션, 스케치이(가) 표시된 사진&#10;&#10;AI가 생성한 콘텐츠는 부정확할 수 있습니다.">
            <a:extLst>
              <a:ext uri="{FF2B5EF4-FFF2-40B4-BE49-F238E27FC236}">
                <a16:creationId xmlns:a16="http://schemas.microsoft.com/office/drawing/2014/main" id="{B5E7DC84-070D-7CC0-CC73-514FBE19032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6549" t="58392" r="45497" b="1"/>
          <a:stretch/>
        </p:blipFill>
        <p:spPr>
          <a:xfrm>
            <a:off x="5118652" y="5505450"/>
            <a:ext cx="874643" cy="1202839"/>
          </a:xfrm>
          <a:prstGeom prst="rect">
            <a:avLst/>
          </a:prstGeom>
        </p:spPr>
      </p:pic>
      <p:pic>
        <p:nvPicPr>
          <p:cNvPr id="8" name="내용 개체 틀 12" descr="그림, 클립아트, 일러스트레이션, 스케치이(가) 표시된 사진&#10;&#10;AI가 생성한 콘텐츠는 부정확할 수 있습니다.">
            <a:extLst>
              <a:ext uri="{FF2B5EF4-FFF2-40B4-BE49-F238E27FC236}">
                <a16:creationId xmlns:a16="http://schemas.microsoft.com/office/drawing/2014/main" id="{DEB92425-22A8-10EF-D0BD-5FEAFBEE5E0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613" t="58393" r="80113"/>
          <a:stretch/>
        </p:blipFill>
        <p:spPr>
          <a:xfrm>
            <a:off x="7036905" y="5505449"/>
            <a:ext cx="841513" cy="1202839"/>
          </a:xfrm>
          <a:prstGeom prst="rect">
            <a:avLst/>
          </a:prstGeom>
        </p:spPr>
      </p:pic>
      <p:pic>
        <p:nvPicPr>
          <p:cNvPr id="9" name="내용 개체 틀 12" descr="그림, 클립아트, 일러스트레이션, 스케치이(가) 표시된 사진&#10;&#10;AI가 생성한 콘텐츠는 부정확할 수 있습니다.">
            <a:extLst>
              <a:ext uri="{FF2B5EF4-FFF2-40B4-BE49-F238E27FC236}">
                <a16:creationId xmlns:a16="http://schemas.microsoft.com/office/drawing/2014/main" id="{315DD76E-F3AB-4FAB-D17F-5AD8DCDEA52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613" t="58393" r="80113"/>
          <a:stretch/>
        </p:blipFill>
        <p:spPr>
          <a:xfrm>
            <a:off x="2544415" y="5505450"/>
            <a:ext cx="841513" cy="1202839"/>
          </a:xfrm>
          <a:prstGeom prst="rect">
            <a:avLst/>
          </a:prstGeom>
        </p:spPr>
      </p:pic>
      <p:pic>
        <p:nvPicPr>
          <p:cNvPr id="10" name="내용 개체 틀 12" descr="그림, 클립아트, 일러스트레이션, 스케치이(가) 표시된 사진&#10;&#10;AI가 생성한 콘텐츠는 부정확할 수 있습니다.">
            <a:extLst>
              <a:ext uri="{FF2B5EF4-FFF2-40B4-BE49-F238E27FC236}">
                <a16:creationId xmlns:a16="http://schemas.microsoft.com/office/drawing/2014/main" id="{F57C6F6A-1210-8C06-BDE5-0142947B0E9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5722" t="58392" r="8909" b="1"/>
          <a:stretch/>
        </p:blipFill>
        <p:spPr>
          <a:xfrm>
            <a:off x="4293701" y="5505450"/>
            <a:ext cx="748748" cy="1202839"/>
          </a:xfrm>
          <a:prstGeom prst="rect">
            <a:avLst/>
          </a:prstGeom>
        </p:spPr>
      </p:pic>
      <p:pic>
        <p:nvPicPr>
          <p:cNvPr id="11" name="내용 개체 틀 12" descr="그림, 클립아트, 일러스트레이션, 스케치이(가) 표시된 사진&#10;&#10;AI가 생성한 콘텐츠는 부정확할 수 있습니다.">
            <a:extLst>
              <a:ext uri="{FF2B5EF4-FFF2-40B4-BE49-F238E27FC236}">
                <a16:creationId xmlns:a16="http://schemas.microsoft.com/office/drawing/2014/main" id="{2AEA24ED-B326-EFB0-C956-EC2C210BD17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5722" t="58392" r="8909" b="1"/>
          <a:stretch/>
        </p:blipFill>
        <p:spPr>
          <a:xfrm>
            <a:off x="6140726" y="5505450"/>
            <a:ext cx="748748" cy="1202839"/>
          </a:xfrm>
          <a:prstGeom prst="rect">
            <a:avLst/>
          </a:prstGeom>
        </p:spPr>
      </p:pic>
      <p:pic>
        <p:nvPicPr>
          <p:cNvPr id="12" name="내용 개체 틀 12" descr="그림, 클립아트, 일러스트레이션, 스케치이(가) 표시된 사진&#10;&#10;AI가 생성한 콘텐츠는 부정확할 수 있습니다.">
            <a:extLst>
              <a:ext uri="{FF2B5EF4-FFF2-40B4-BE49-F238E27FC236}">
                <a16:creationId xmlns:a16="http://schemas.microsoft.com/office/drawing/2014/main" id="{B5B08F6C-B713-776C-E944-26525911644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6549" t="58392" r="45497" b="1"/>
          <a:stretch/>
        </p:blipFill>
        <p:spPr>
          <a:xfrm>
            <a:off x="7944678" y="5505448"/>
            <a:ext cx="874643" cy="1202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01366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2D9FF64-0975-4CFD-EB2A-5D9C87C32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Case</a:t>
            </a:r>
            <a:endParaRPr lang="ko-KR" altLang="en-US" dirty="0"/>
          </a:p>
        </p:txBody>
      </p:sp>
      <p:pic>
        <p:nvPicPr>
          <p:cNvPr id="7" name="그림 6" descr="라인, 그래프, 도표, 텍스트이(가) 표시된 사진&#10;&#10;AI가 생성한 콘텐츠는 부정확할 수 있습니다.">
            <a:extLst>
              <a:ext uri="{FF2B5EF4-FFF2-40B4-BE49-F238E27FC236}">
                <a16:creationId xmlns:a16="http://schemas.microsoft.com/office/drawing/2014/main" id="{A9BC08F0-65AB-21B8-4317-CD5F8ED202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076" y="2766295"/>
            <a:ext cx="8218984" cy="37140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6CBDDF-85F1-ADBF-3F07-85F649750C5D}"/>
              </a:ext>
            </a:extLst>
          </p:cNvPr>
          <p:cNvSpPr txBox="1"/>
          <p:nvPr/>
        </p:nvSpPr>
        <p:spPr>
          <a:xfrm>
            <a:off x="538076" y="1269711"/>
            <a:ext cx="8410075" cy="22290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ko-KR" sz="18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54/M</a:t>
            </a:r>
            <a:endParaRPr lang="en-US" altLang="ko-KR" dirty="0">
              <a:solidFill>
                <a:srgbClr val="222222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ko-KR" altLang="ko-KR" sz="18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VF </a:t>
            </a:r>
            <a:r>
              <a:rPr kumimoji="0" lang="ko-KR" altLang="ko-KR" sz="18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arrest</a:t>
            </a:r>
            <a:r>
              <a:rPr kumimoji="0" lang="ko-KR" altLang="ko-KR" sz="18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 로</a:t>
            </a:r>
            <a:r>
              <a:rPr kumimoji="0" lang="en-US" altLang="ko-KR" sz="18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 </a:t>
            </a:r>
            <a:r>
              <a:rPr kumimoji="0" lang="ko-KR" altLang="en-US" sz="18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타원 응급실 내원</a:t>
            </a:r>
            <a:r>
              <a:rPr kumimoji="0" lang="en-US" altLang="ko-KR" sz="18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, </a:t>
            </a:r>
            <a:r>
              <a:rPr kumimoji="0" lang="ko-KR" altLang="ko-KR" sz="18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ROSC 후</a:t>
            </a:r>
            <a:r>
              <a:rPr kumimoji="0" lang="en-US" altLang="ko-KR" sz="18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 </a:t>
            </a:r>
            <a:r>
              <a:rPr kumimoji="0" lang="ko-KR" altLang="en-US" sz="18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신경학적 후유증 없음</a:t>
            </a:r>
            <a:r>
              <a:rPr kumimoji="0" lang="ko-KR" altLang="ko-KR" sz="18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 </a:t>
            </a:r>
            <a:endParaRPr kumimoji="0" lang="en-US" altLang="ko-KR" sz="1800" b="0" i="0" u="none" strike="noStrike" cap="none" normalizeH="0" baseline="0" dirty="0">
              <a:ln>
                <a:noFill/>
              </a:ln>
              <a:solidFill>
                <a:srgbClr val="222222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ko-KR" altLang="ko-KR" sz="18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EPS [</a:t>
            </a:r>
            <a:r>
              <a:rPr kumimoji="0" lang="ko-KR" altLang="ko-KR" sz="18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prn</a:t>
            </a:r>
            <a:r>
              <a:rPr kumimoji="0" lang="ko-KR" altLang="ko-KR" sz="18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] ICD 위해 전원</a:t>
            </a:r>
            <a:br>
              <a:rPr kumimoji="0" lang="ko-KR" altLang="ko-KR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ko-KR" altLang="ko-KR" sz="4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457784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B9651E0-37F3-DEAC-D1B6-CF93D7954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EPS</a:t>
            </a:r>
            <a:endParaRPr lang="ko-KR" altLang="en-US" dirty="0"/>
          </a:p>
        </p:txBody>
      </p:sp>
      <p:pic>
        <p:nvPicPr>
          <p:cNvPr id="4" name="내용 개체 틀 4" descr="텍스트, 친필, 폰트, 흑백이(가) 표시된 사진&#10;&#10;AI가 생성한 콘텐츠는 부정확할 수 있습니다.">
            <a:extLst>
              <a:ext uri="{FF2B5EF4-FFF2-40B4-BE49-F238E27FC236}">
                <a16:creationId xmlns:a16="http://schemas.microsoft.com/office/drawing/2014/main" id="{3745D0F3-A1F0-29EA-7747-FB3E17E4AC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36580" y="1600200"/>
            <a:ext cx="7270840" cy="4525963"/>
          </a:xfrm>
        </p:spPr>
      </p:pic>
    </p:spTree>
    <p:extLst>
      <p:ext uri="{BB962C8B-B14F-4D97-AF65-F5344CB8AC3E}">
        <p14:creationId xmlns:p14="http://schemas.microsoft.com/office/powerpoint/2010/main" val="37069169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3FFBD08-4DB0-B9B0-A48E-CA2DD2F9A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0817"/>
            <a:ext cx="8229600" cy="1143000"/>
          </a:xfrm>
        </p:spPr>
        <p:txBody>
          <a:bodyPr/>
          <a:lstStyle/>
          <a:p>
            <a:r>
              <a:rPr lang="en-US" altLang="ko-KR" dirty="0"/>
              <a:t>Torsade de pointes (</a:t>
            </a:r>
            <a:r>
              <a:rPr lang="en-US" altLang="ko-KR" dirty="0" err="1"/>
              <a:t>TdP</a:t>
            </a:r>
            <a:r>
              <a:rPr lang="en-US" altLang="ko-KR" dirty="0"/>
              <a:t>)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4981966-ADCD-66BA-C3DD-D8ED972D2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2758056"/>
            <a:ext cx="8438827" cy="38209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ko-KR" altLang="en-US" sz="1800" b="1" dirty="0"/>
              <a:t>치료 원칙</a:t>
            </a:r>
          </a:p>
          <a:p>
            <a:pPr marL="0" indent="0">
              <a:buNone/>
            </a:pPr>
            <a:r>
              <a:rPr lang="en-US" altLang="ko-KR" sz="1600" b="1" dirty="0"/>
              <a:t>1) </a:t>
            </a:r>
            <a:r>
              <a:rPr lang="ko-KR" altLang="en-US" sz="1600" b="1" dirty="0"/>
              <a:t>전해질 보충 </a:t>
            </a:r>
            <a:r>
              <a:rPr lang="en-US" altLang="ko-KR" sz="1600" b="1" dirty="0"/>
              <a:t>(</a:t>
            </a:r>
            <a:r>
              <a:rPr lang="ko-KR" altLang="en-US" sz="1600" b="1" dirty="0"/>
              <a:t>가장 중요</a:t>
            </a:r>
            <a:r>
              <a:rPr lang="en-US" altLang="ko-KR" sz="1600" b="1" dirty="0"/>
              <a:t>)</a:t>
            </a:r>
          </a:p>
          <a:p>
            <a:pPr marL="177800" lvl="1" indent="88900">
              <a:buNone/>
            </a:pPr>
            <a:r>
              <a:rPr lang="en-US" altLang="ko-KR" sz="1400" dirty="0"/>
              <a:t>K+ </a:t>
            </a:r>
            <a:r>
              <a:rPr lang="ko-KR" altLang="en-US" sz="1400" dirty="0"/>
              <a:t>목표</a:t>
            </a:r>
            <a:r>
              <a:rPr lang="en-US" altLang="ko-KR" sz="1400" dirty="0"/>
              <a:t>: 4.5~5.0 mmol/L</a:t>
            </a:r>
            <a:r>
              <a:rPr lang="ko-KR" altLang="en-US" sz="1400" dirty="0"/>
              <a:t> 유지</a:t>
            </a:r>
          </a:p>
          <a:p>
            <a:pPr marL="177800" lvl="1" indent="88900">
              <a:buNone/>
            </a:pPr>
            <a:r>
              <a:rPr lang="en-US" altLang="ko-KR" sz="1400" dirty="0" err="1"/>
              <a:t>MgSO</a:t>
            </a:r>
            <a:r>
              <a:rPr lang="en-US" altLang="ko-KR" sz="1400" dirty="0"/>
              <a:t>₄ 2g IV </a:t>
            </a:r>
            <a:r>
              <a:rPr lang="ko-KR" altLang="en-US" sz="1400" dirty="0"/>
              <a:t>투여 </a:t>
            </a:r>
            <a:r>
              <a:rPr lang="en-US" altLang="ko-KR" sz="1400" dirty="0"/>
              <a:t>(</a:t>
            </a:r>
            <a:r>
              <a:rPr lang="ko-KR" altLang="en-US" sz="1400" dirty="0"/>
              <a:t>정상 수치여도 권장</a:t>
            </a:r>
            <a:r>
              <a:rPr lang="en-US" altLang="ko-KR" sz="1400" dirty="0"/>
              <a:t>)</a:t>
            </a:r>
          </a:p>
          <a:p>
            <a:pPr marL="0" indent="0">
              <a:buNone/>
            </a:pPr>
            <a:r>
              <a:rPr lang="en-US" altLang="ko-KR" sz="1600" b="1" dirty="0"/>
              <a:t>2) </a:t>
            </a:r>
            <a:r>
              <a:rPr lang="ko-KR" altLang="en-US" sz="1600" b="1" dirty="0" err="1"/>
              <a:t>서맥</a:t>
            </a:r>
            <a:r>
              <a:rPr lang="ko-KR" altLang="en-US" sz="1600" b="1" dirty="0"/>
              <a:t> 교정 </a:t>
            </a:r>
            <a:r>
              <a:rPr lang="en-US" altLang="ko-KR" sz="1600" b="1" dirty="0"/>
              <a:t>(QT </a:t>
            </a:r>
            <a:r>
              <a:rPr lang="ko-KR" altLang="en-US" sz="1600" b="1" dirty="0"/>
              <a:t>단축 유도</a:t>
            </a:r>
            <a:r>
              <a:rPr lang="en-US" altLang="ko-KR" sz="1600" b="1" dirty="0"/>
              <a:t>)</a:t>
            </a:r>
          </a:p>
          <a:p>
            <a:pPr marL="177800" indent="88900">
              <a:buNone/>
            </a:pPr>
            <a:r>
              <a:rPr lang="ko-KR" altLang="en-US" sz="1400" dirty="0"/>
              <a:t>임시박동기 </a:t>
            </a:r>
            <a:r>
              <a:rPr lang="en-US" altLang="ko-KR" sz="1400" dirty="0"/>
              <a:t>(HR 90~100 bpm </a:t>
            </a:r>
            <a:r>
              <a:rPr lang="ko-KR" altLang="en-US" sz="1400" dirty="0"/>
              <a:t>유지</a:t>
            </a:r>
            <a:r>
              <a:rPr lang="en-US" altLang="ko-KR" sz="1400" dirty="0"/>
              <a:t>)</a:t>
            </a:r>
            <a:endParaRPr lang="ko-KR" altLang="en-US" sz="1400" dirty="0"/>
          </a:p>
          <a:p>
            <a:pPr marL="177800" indent="88900">
              <a:buNone/>
            </a:pPr>
            <a:r>
              <a:rPr lang="en-US" altLang="ko-KR" sz="1400" dirty="0"/>
              <a:t>Isoproterenol IV </a:t>
            </a:r>
            <a:r>
              <a:rPr lang="ko-KR" altLang="en-US" sz="1400" dirty="0"/>
              <a:t>고려 </a:t>
            </a:r>
            <a:r>
              <a:rPr lang="en-US" altLang="ko-KR" sz="1400" dirty="0"/>
              <a:t>(</a:t>
            </a:r>
            <a:r>
              <a:rPr lang="ko-KR" altLang="en-US" sz="1400" dirty="0"/>
              <a:t>임시박동기 어려운 경우</a:t>
            </a:r>
            <a:r>
              <a:rPr lang="en-US" altLang="ko-KR" sz="1400" dirty="0"/>
              <a:t>)</a:t>
            </a:r>
          </a:p>
          <a:p>
            <a:pPr marL="0" indent="0">
              <a:buNone/>
            </a:pPr>
            <a:r>
              <a:rPr lang="en-US" altLang="ko-KR" sz="1600" b="1" dirty="0"/>
              <a:t>3) </a:t>
            </a:r>
            <a:r>
              <a:rPr lang="ko-KR" altLang="en-US" sz="1600" b="1" dirty="0" err="1"/>
              <a:t>항부정맥제</a:t>
            </a:r>
            <a:r>
              <a:rPr lang="ko-KR" altLang="en-US" sz="1600" b="1" dirty="0"/>
              <a:t> 사용 금지</a:t>
            </a:r>
          </a:p>
          <a:p>
            <a:pPr marL="266700" indent="0">
              <a:buNone/>
            </a:pPr>
            <a:r>
              <a:rPr lang="ko-KR" altLang="en-US" sz="1400" b="1" dirty="0" err="1">
                <a:solidFill>
                  <a:srgbClr val="FF0000"/>
                </a:solidFill>
              </a:rPr>
              <a:t>아미오다론</a:t>
            </a:r>
            <a:r>
              <a:rPr lang="en-US" altLang="ko-KR" sz="1400" b="1" dirty="0">
                <a:solidFill>
                  <a:srgbClr val="FF0000"/>
                </a:solidFill>
              </a:rPr>
              <a:t> </a:t>
            </a:r>
            <a:r>
              <a:rPr lang="ko-KR" altLang="en-US" sz="1400" b="1" dirty="0">
                <a:solidFill>
                  <a:srgbClr val="FF0000"/>
                </a:solidFill>
              </a:rPr>
              <a:t>금지</a:t>
            </a:r>
          </a:p>
          <a:p>
            <a:pPr marL="0" indent="0">
              <a:buNone/>
            </a:pPr>
            <a:endParaRPr lang="ko-KR" altLang="en-US" sz="14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AE23747-07D5-2CED-56BD-91B2E1784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55553"/>
            <a:ext cx="8229600" cy="1169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69809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4740439-3E8A-B769-B8E7-C4F8222AC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" y="274638"/>
            <a:ext cx="8636000" cy="1143000"/>
          </a:xfrm>
        </p:spPr>
        <p:txBody>
          <a:bodyPr>
            <a:normAutofit/>
          </a:bodyPr>
          <a:lstStyle/>
          <a:p>
            <a:r>
              <a:rPr lang="en-US" altLang="ko-KR" dirty="0"/>
              <a:t>Narrow vs Wide QRS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A913C51-A8D4-0B55-7FE2-1854BE1E01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Narrow QRS ( &lt; 120msec, 3</a:t>
            </a:r>
            <a:r>
              <a:rPr lang="ko-KR" altLang="en-US" dirty="0"/>
              <a:t>칸 이내</a:t>
            </a:r>
            <a:r>
              <a:rPr lang="en-US" altLang="ko-KR" dirty="0"/>
              <a:t>)</a:t>
            </a:r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r>
              <a:rPr lang="en-US" altLang="ko-KR" dirty="0"/>
              <a:t>Wide QRS ( &gt; 120msec, 3</a:t>
            </a:r>
            <a:r>
              <a:rPr lang="ko-KR" altLang="en-US" dirty="0"/>
              <a:t>칸 이상</a:t>
            </a:r>
            <a:r>
              <a:rPr lang="en-US" altLang="ko-KR" dirty="0"/>
              <a:t>)</a:t>
            </a:r>
            <a:endParaRPr lang="ko-KR" altLang="en-US" dirty="0"/>
          </a:p>
          <a:p>
            <a:endParaRPr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02F94934-E7F6-3AC6-CDE0-B0B97265AA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057" y="2397594"/>
            <a:ext cx="5097646" cy="1190691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6AC89F15-17D4-5D5F-524D-62CD8991CE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057" y="4849048"/>
            <a:ext cx="5043714" cy="1277115"/>
          </a:xfrm>
          <a:prstGeom prst="rect">
            <a:avLst/>
          </a:prstGeom>
        </p:spPr>
      </p:pic>
      <p:pic>
        <p:nvPicPr>
          <p:cNvPr id="8" name="내용 개체 틀 6">
            <a:extLst>
              <a:ext uri="{FF2B5EF4-FFF2-40B4-BE49-F238E27FC236}">
                <a16:creationId xmlns:a16="http://schemas.microsoft.com/office/drawing/2014/main" id="{838B2C55-C636-82A3-EF8C-18D05E5F9DB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4727" b="8363"/>
          <a:stretch/>
        </p:blipFill>
        <p:spPr>
          <a:xfrm>
            <a:off x="6381862" y="1863204"/>
            <a:ext cx="2413795" cy="2087643"/>
          </a:xfrm>
          <a:prstGeom prst="rect">
            <a:avLst/>
          </a:prstGeom>
        </p:spPr>
      </p:pic>
      <p:sp>
        <p:nvSpPr>
          <p:cNvPr id="11" name="별: 꼭짓점 5개 10">
            <a:extLst>
              <a:ext uri="{FF2B5EF4-FFF2-40B4-BE49-F238E27FC236}">
                <a16:creationId xmlns:a16="http://schemas.microsoft.com/office/drawing/2014/main" id="{818B9957-9643-3E23-AF9E-08A4B4CA5C04}"/>
              </a:ext>
            </a:extLst>
          </p:cNvPr>
          <p:cNvSpPr/>
          <p:nvPr/>
        </p:nvSpPr>
        <p:spPr>
          <a:xfrm>
            <a:off x="6886932" y="2357405"/>
            <a:ext cx="275772" cy="294806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2" name="내용 개체 틀 6">
            <a:extLst>
              <a:ext uri="{FF2B5EF4-FFF2-40B4-BE49-F238E27FC236}">
                <a16:creationId xmlns:a16="http://schemas.microsoft.com/office/drawing/2014/main" id="{A3ED6BF2-2D12-33E0-36BB-F4FD2D5800E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4727" b="8363"/>
          <a:stretch/>
        </p:blipFill>
        <p:spPr>
          <a:xfrm>
            <a:off x="6381862" y="4301524"/>
            <a:ext cx="2413795" cy="2087643"/>
          </a:xfrm>
          <a:prstGeom prst="rect">
            <a:avLst/>
          </a:prstGeom>
        </p:spPr>
      </p:pic>
      <p:sp>
        <p:nvSpPr>
          <p:cNvPr id="10" name="별: 꼭짓점 5개 9">
            <a:extLst>
              <a:ext uri="{FF2B5EF4-FFF2-40B4-BE49-F238E27FC236}">
                <a16:creationId xmlns:a16="http://schemas.microsoft.com/office/drawing/2014/main" id="{2992C9A1-5DD8-99F6-38A0-1B0C29D2A1BE}"/>
              </a:ext>
            </a:extLst>
          </p:cNvPr>
          <p:cNvSpPr/>
          <p:nvPr/>
        </p:nvSpPr>
        <p:spPr>
          <a:xfrm>
            <a:off x="7312987" y="5859292"/>
            <a:ext cx="275772" cy="294806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7718317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6030FE6-28FB-D5BB-F906-8541C0D1F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54138"/>
            <a:ext cx="8229600" cy="1143000"/>
          </a:xfrm>
        </p:spPr>
        <p:txBody>
          <a:bodyPr/>
          <a:lstStyle/>
          <a:p>
            <a:r>
              <a:rPr lang="ko-KR" altLang="en-US" dirty="0"/>
              <a:t>경청해 주셔서 감사합니다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F2DD3D63-DA97-B1F2-3ED9-4184BE7CE6C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57200" y="3048000"/>
            <a:ext cx="8229600" cy="39900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altLang="ko-KR" sz="2400" b="1" dirty="0"/>
              <a:t>References</a:t>
            </a:r>
            <a:endParaRPr lang="en-US" altLang="ko-KR" sz="1200" b="1" i="1" dirty="0"/>
          </a:p>
          <a:p>
            <a:r>
              <a:rPr lang="en-US" altLang="ko-KR" sz="1200" i="1" dirty="0" err="1"/>
              <a:t>Braunwald’s</a:t>
            </a:r>
            <a:r>
              <a:rPr lang="en-US" altLang="ko-KR" sz="1200" i="1" dirty="0"/>
              <a:t> heart disease: A textbook of cardiovascular medicine</a:t>
            </a:r>
            <a:r>
              <a:rPr lang="en-US" altLang="ko-KR" sz="1200" dirty="0"/>
              <a:t> (12th ed.). Elsevier.</a:t>
            </a:r>
          </a:p>
          <a:p>
            <a:r>
              <a:rPr lang="en-US" altLang="ko-KR" sz="1200" dirty="0" err="1"/>
              <a:t>Fogoros</a:t>
            </a:r>
            <a:r>
              <a:rPr lang="en-US" altLang="ko-KR" sz="1200" dirty="0"/>
              <a:t>, R. N., &amp; </a:t>
            </a:r>
            <a:r>
              <a:rPr lang="en-US" altLang="ko-KR" sz="1200" dirty="0" err="1"/>
              <a:t>Mandrola</a:t>
            </a:r>
            <a:r>
              <a:rPr lang="en-US" altLang="ko-KR" sz="1200" dirty="0"/>
              <a:t>, J. M. (2023). </a:t>
            </a:r>
            <a:r>
              <a:rPr lang="en-US" altLang="ko-KR" sz="1200" i="1" dirty="0" err="1"/>
              <a:t>Fogoros</a:t>
            </a:r>
            <a:r>
              <a:rPr lang="en-US" altLang="ko-KR" sz="1200" i="1" dirty="0"/>
              <a:t>' electrophysiologic testing</a:t>
            </a:r>
            <a:r>
              <a:rPr lang="en-US" altLang="ko-KR" sz="1200" dirty="0"/>
              <a:t> (7th ed.). Wiley-Blackwell.</a:t>
            </a:r>
          </a:p>
          <a:p>
            <a:r>
              <a:rPr lang="en-US" altLang="ko-KR" sz="1200" dirty="0"/>
              <a:t>Shah, R. L., &amp; Badhwar, N. (2020). </a:t>
            </a:r>
            <a:r>
              <a:rPr lang="en-US" altLang="ko-KR" sz="1200" i="1" dirty="0"/>
              <a:t>Approach to narrow complex tachycardia: Non-invasive guide to interpretation and management</a:t>
            </a:r>
            <a:r>
              <a:rPr lang="en-US" altLang="ko-KR" sz="1200" dirty="0"/>
              <a:t>. </a:t>
            </a:r>
            <a:r>
              <a:rPr lang="en-US" altLang="ko-KR" sz="1200" i="1" dirty="0"/>
              <a:t>Heart</a:t>
            </a:r>
            <a:r>
              <a:rPr lang="en-US" altLang="ko-KR" sz="1200" dirty="0"/>
              <a:t>.</a:t>
            </a:r>
          </a:p>
          <a:p>
            <a:r>
              <a:rPr lang="en-US" altLang="ko-KR" sz="1200" dirty="0"/>
              <a:t>Yang, P.-S. (2024). Diagnosis of narrow QRS tachycardia. </a:t>
            </a:r>
            <a:r>
              <a:rPr lang="en-US" altLang="ko-KR" sz="1200" i="1" dirty="0"/>
              <a:t>Korean Journal of Medicine, 99</a:t>
            </a:r>
            <a:r>
              <a:rPr lang="en-US" altLang="ko-KR" sz="1200" dirty="0"/>
              <a:t>(4), 206.</a:t>
            </a:r>
          </a:p>
          <a:p>
            <a:r>
              <a:rPr lang="pl-PL" altLang="ko-KR" sz="1200" dirty="0"/>
              <a:t>VisualMed. (n.d.). </a:t>
            </a:r>
            <a:r>
              <a:rPr lang="pl-PL" altLang="ko-KR" sz="1200" i="1" dirty="0"/>
              <a:t>VT vs SVT with aberration infographic. </a:t>
            </a:r>
            <a:r>
              <a:rPr lang="pl-PL" altLang="ko-KR" sz="1200" dirty="0"/>
              <a:t>Retrieved March 6, 2025, from </a:t>
            </a:r>
            <a:r>
              <a:rPr lang="pl-PL" altLang="ko-KR" sz="12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https://www.visualmed.org/vt-vs-svt-with-abberation-infographic/</a:t>
            </a:r>
            <a:endParaRPr lang="en-US" altLang="ko-KR" sz="1200" dirty="0"/>
          </a:p>
          <a:p>
            <a:endParaRPr lang="en-US" altLang="ko-KR" sz="1200" dirty="0"/>
          </a:p>
          <a:p>
            <a:endParaRPr lang="ko-KR" altLang="en-US" sz="1200" dirty="0"/>
          </a:p>
          <a:p>
            <a:endParaRPr lang="en-US" altLang="ko-KR" sz="1200" dirty="0"/>
          </a:p>
          <a:p>
            <a:endParaRPr lang="ko-KR" altLang="en-US" sz="1200" dirty="0"/>
          </a:p>
        </p:txBody>
      </p:sp>
    </p:spTree>
    <p:extLst>
      <p:ext uri="{BB962C8B-B14F-4D97-AF65-F5344CB8AC3E}">
        <p14:creationId xmlns:p14="http://schemas.microsoft.com/office/powerpoint/2010/main" val="8309885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831710-6B6C-AEE9-314C-EC439D8C60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F3365-4CD5-1370-049E-65090F932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err="1"/>
              <a:t>빈맥</a:t>
            </a:r>
            <a:r>
              <a:rPr dirty="0"/>
              <a:t> </a:t>
            </a:r>
            <a:r>
              <a:rPr dirty="0" err="1"/>
              <a:t>감별</a:t>
            </a:r>
            <a:r>
              <a:rPr dirty="0"/>
              <a:t> </a:t>
            </a:r>
            <a:r>
              <a:rPr dirty="0" err="1"/>
              <a:t>알고리즘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F7AF98-027D-8E5D-F3E3-53ECC8A30A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dirty="0">
                <a:solidFill>
                  <a:schemeClr val="bg1">
                    <a:lumMod val="85000"/>
                  </a:schemeClr>
                </a:solidFill>
              </a:rPr>
              <a:t>1) QRS 폭 </a:t>
            </a:r>
            <a:r>
              <a:rPr dirty="0" err="1">
                <a:solidFill>
                  <a:schemeClr val="bg1">
                    <a:lumMod val="85000"/>
                  </a:schemeClr>
                </a:solidFill>
              </a:rPr>
              <a:t>확인</a:t>
            </a:r>
            <a:r>
              <a:rPr dirty="0">
                <a:solidFill>
                  <a:schemeClr val="bg1">
                    <a:lumMod val="85000"/>
                  </a:schemeClr>
                </a:solidFill>
              </a:rPr>
              <a:t>: </a:t>
            </a:r>
            <a:r>
              <a:rPr dirty="0" err="1">
                <a:solidFill>
                  <a:schemeClr val="bg1">
                    <a:lumMod val="85000"/>
                  </a:schemeClr>
                </a:solidFill>
              </a:rPr>
              <a:t>좁은</a:t>
            </a:r>
            <a:r>
              <a:rPr dirty="0">
                <a:solidFill>
                  <a:schemeClr val="bg1">
                    <a:lumMod val="85000"/>
                  </a:schemeClr>
                </a:solidFill>
              </a:rPr>
              <a:t> QRS vs </a:t>
            </a:r>
            <a:r>
              <a:rPr dirty="0" err="1">
                <a:solidFill>
                  <a:schemeClr val="bg1">
                    <a:lumMod val="85000"/>
                  </a:schemeClr>
                </a:solidFill>
              </a:rPr>
              <a:t>넓은</a:t>
            </a:r>
            <a:r>
              <a:rPr dirty="0">
                <a:solidFill>
                  <a:schemeClr val="bg1">
                    <a:lumMod val="85000"/>
                  </a:schemeClr>
                </a:solidFill>
              </a:rPr>
              <a:t> QRS</a:t>
            </a:r>
          </a:p>
          <a:p>
            <a:pPr marL="0" indent="0">
              <a:buNone/>
            </a:pPr>
            <a:r>
              <a:rPr dirty="0"/>
              <a:t>2) </a:t>
            </a:r>
            <a:r>
              <a:rPr dirty="0" err="1"/>
              <a:t>리듬</a:t>
            </a:r>
            <a:r>
              <a:rPr dirty="0"/>
              <a:t> </a:t>
            </a:r>
            <a:r>
              <a:rPr dirty="0" err="1"/>
              <a:t>확인</a:t>
            </a:r>
            <a:r>
              <a:rPr dirty="0"/>
              <a:t>: </a:t>
            </a:r>
            <a:r>
              <a:rPr dirty="0" err="1"/>
              <a:t>규칙적</a:t>
            </a:r>
            <a:r>
              <a:rPr dirty="0"/>
              <a:t>(Regular) vs </a:t>
            </a:r>
            <a:r>
              <a:rPr dirty="0" err="1"/>
              <a:t>불규칙적</a:t>
            </a:r>
            <a:r>
              <a:rPr dirty="0"/>
              <a:t>(Irregular)</a:t>
            </a:r>
          </a:p>
          <a:p>
            <a:pPr marL="0" indent="0">
              <a:buNone/>
            </a:pPr>
            <a:r>
              <a:rPr dirty="0">
                <a:solidFill>
                  <a:schemeClr val="bg1">
                    <a:lumMod val="85000"/>
                  </a:schemeClr>
                </a:solidFill>
              </a:rPr>
              <a:t>3) </a:t>
            </a:r>
            <a:r>
              <a:rPr dirty="0" err="1">
                <a:solidFill>
                  <a:schemeClr val="bg1">
                    <a:lumMod val="85000"/>
                  </a:schemeClr>
                </a:solidFill>
              </a:rPr>
              <a:t>P파</a:t>
            </a:r>
            <a:r>
              <a:rPr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dirty="0" err="1">
                <a:solidFill>
                  <a:schemeClr val="bg1">
                    <a:lumMod val="85000"/>
                  </a:schemeClr>
                </a:solidFill>
              </a:rPr>
              <a:t>분석</a:t>
            </a:r>
            <a:r>
              <a:rPr dirty="0">
                <a:solidFill>
                  <a:schemeClr val="bg1">
                    <a:lumMod val="85000"/>
                  </a:schemeClr>
                </a:solidFill>
              </a:rPr>
              <a:t>: </a:t>
            </a:r>
            <a:r>
              <a:rPr dirty="0" err="1">
                <a:solidFill>
                  <a:schemeClr val="bg1">
                    <a:lumMod val="85000"/>
                  </a:schemeClr>
                </a:solidFill>
              </a:rPr>
              <a:t>보이는가</a:t>
            </a:r>
            <a:r>
              <a:rPr dirty="0">
                <a:solidFill>
                  <a:schemeClr val="bg1">
                    <a:lumMod val="85000"/>
                  </a:schemeClr>
                </a:solidFill>
              </a:rPr>
              <a:t>? Retrograde </a:t>
            </a:r>
            <a:r>
              <a:rPr dirty="0" err="1">
                <a:solidFill>
                  <a:schemeClr val="bg1">
                    <a:lumMod val="85000"/>
                  </a:schemeClr>
                </a:solidFill>
              </a:rPr>
              <a:t>P파</a:t>
            </a:r>
            <a:r>
              <a:rPr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dirty="0" err="1">
                <a:solidFill>
                  <a:schemeClr val="bg1">
                    <a:lumMod val="85000"/>
                  </a:schemeClr>
                </a:solidFill>
              </a:rPr>
              <a:t>확인</a:t>
            </a:r>
            <a:endParaRPr dirty="0">
              <a:solidFill>
                <a:schemeClr val="bg1">
                  <a:lumMod val="85000"/>
                </a:schemeClr>
              </a:solidFill>
            </a:endParaRPr>
          </a:p>
          <a:p>
            <a:pPr marL="0" indent="0">
              <a:buNone/>
            </a:pPr>
            <a:r>
              <a:rPr dirty="0">
                <a:solidFill>
                  <a:schemeClr val="bg1">
                    <a:lumMod val="85000"/>
                  </a:schemeClr>
                </a:solidFill>
              </a:rPr>
              <a:t>4) RP </a:t>
            </a:r>
            <a:r>
              <a:rPr dirty="0" err="1">
                <a:solidFill>
                  <a:schemeClr val="bg1">
                    <a:lumMod val="85000"/>
                  </a:schemeClr>
                </a:solidFill>
              </a:rPr>
              <a:t>간격</a:t>
            </a:r>
            <a:r>
              <a:rPr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dirty="0" err="1">
                <a:solidFill>
                  <a:schemeClr val="bg1">
                    <a:lumMod val="85000"/>
                  </a:schemeClr>
                </a:solidFill>
              </a:rPr>
              <a:t>분석</a:t>
            </a:r>
            <a:r>
              <a:rPr dirty="0">
                <a:solidFill>
                  <a:schemeClr val="bg1">
                    <a:lumMod val="85000"/>
                  </a:schemeClr>
                </a:solidFill>
              </a:rPr>
              <a:t>: Short RP vs Long RP</a:t>
            </a:r>
          </a:p>
          <a:p>
            <a:pPr marL="0" indent="0">
              <a:buNone/>
            </a:pPr>
            <a:r>
              <a:rPr dirty="0">
                <a:solidFill>
                  <a:schemeClr val="bg1">
                    <a:lumMod val="85000"/>
                  </a:schemeClr>
                </a:solidFill>
              </a:rPr>
              <a:t>5) </a:t>
            </a:r>
            <a:r>
              <a:rPr dirty="0" err="1">
                <a:solidFill>
                  <a:schemeClr val="bg1">
                    <a:lumMod val="85000"/>
                  </a:schemeClr>
                </a:solidFill>
              </a:rPr>
              <a:t>아데노신</a:t>
            </a:r>
            <a:r>
              <a:rPr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dirty="0" err="1">
                <a:solidFill>
                  <a:schemeClr val="bg1">
                    <a:lumMod val="85000"/>
                  </a:schemeClr>
                </a:solidFill>
              </a:rPr>
              <a:t>반응</a:t>
            </a:r>
            <a:r>
              <a:rPr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dirty="0" err="1">
                <a:solidFill>
                  <a:schemeClr val="bg1">
                    <a:lumMod val="85000"/>
                  </a:schemeClr>
                </a:solidFill>
              </a:rPr>
              <a:t>확인</a:t>
            </a:r>
            <a:endParaRPr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9702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6A763D7-834D-BA6B-C3E5-C947957CC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Regular vs Irregular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A26FEFA-5D8B-3C65-398A-DFB874F103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Regular</a:t>
            </a:r>
            <a:r>
              <a:rPr lang="ko-KR" altLang="en-US" dirty="0"/>
              <a:t> </a:t>
            </a:r>
            <a:r>
              <a:rPr lang="en-US" altLang="ko-KR" dirty="0"/>
              <a:t>QRS</a:t>
            </a:r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sz="1000" dirty="0"/>
          </a:p>
          <a:p>
            <a:r>
              <a:rPr lang="en-US" altLang="ko-KR" dirty="0"/>
              <a:t>Irregular QRS</a:t>
            </a:r>
            <a:endParaRPr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A9288A61-0275-D8A7-4F47-AF067922549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431" b="8698"/>
          <a:stretch/>
        </p:blipFill>
        <p:spPr>
          <a:xfrm>
            <a:off x="888077" y="4635667"/>
            <a:ext cx="4271273" cy="1172373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57F0B509-325E-0409-C6F9-199764638D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077" y="2372200"/>
            <a:ext cx="4338838" cy="1082538"/>
          </a:xfrm>
          <a:prstGeom prst="rect">
            <a:avLst/>
          </a:prstGeom>
        </p:spPr>
      </p:pic>
      <p:sp>
        <p:nvSpPr>
          <p:cNvPr id="7" name="빼기 기호 6">
            <a:extLst>
              <a:ext uri="{FF2B5EF4-FFF2-40B4-BE49-F238E27FC236}">
                <a16:creationId xmlns:a16="http://schemas.microsoft.com/office/drawing/2014/main" id="{B89CCD1E-25C6-3EFC-4511-B06B3615E2D2}"/>
              </a:ext>
            </a:extLst>
          </p:cNvPr>
          <p:cNvSpPr/>
          <p:nvPr/>
        </p:nvSpPr>
        <p:spPr>
          <a:xfrm>
            <a:off x="1027362" y="2370726"/>
            <a:ext cx="540709" cy="123153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빼기 기호 9">
            <a:extLst>
              <a:ext uri="{FF2B5EF4-FFF2-40B4-BE49-F238E27FC236}">
                <a16:creationId xmlns:a16="http://schemas.microsoft.com/office/drawing/2014/main" id="{1F913CB9-46EE-A1BC-D7B3-1DD633CCD6E8}"/>
              </a:ext>
            </a:extLst>
          </p:cNvPr>
          <p:cNvSpPr/>
          <p:nvPr/>
        </p:nvSpPr>
        <p:spPr>
          <a:xfrm>
            <a:off x="1477254" y="2370726"/>
            <a:ext cx="540709" cy="123153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빼기 기호 10">
            <a:extLst>
              <a:ext uri="{FF2B5EF4-FFF2-40B4-BE49-F238E27FC236}">
                <a16:creationId xmlns:a16="http://schemas.microsoft.com/office/drawing/2014/main" id="{9BFDB30F-3948-DABB-62EA-3CC1DCCA0247}"/>
              </a:ext>
            </a:extLst>
          </p:cNvPr>
          <p:cNvSpPr/>
          <p:nvPr/>
        </p:nvSpPr>
        <p:spPr>
          <a:xfrm>
            <a:off x="1908357" y="2373674"/>
            <a:ext cx="540709" cy="123153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빼기 기호 11">
            <a:extLst>
              <a:ext uri="{FF2B5EF4-FFF2-40B4-BE49-F238E27FC236}">
                <a16:creationId xmlns:a16="http://schemas.microsoft.com/office/drawing/2014/main" id="{4980CB66-3A4D-03A1-F3BF-A57A98AC8623}"/>
              </a:ext>
            </a:extLst>
          </p:cNvPr>
          <p:cNvSpPr/>
          <p:nvPr/>
        </p:nvSpPr>
        <p:spPr>
          <a:xfrm>
            <a:off x="1371600" y="4791393"/>
            <a:ext cx="394797" cy="70984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빼기 기호 12">
            <a:extLst>
              <a:ext uri="{FF2B5EF4-FFF2-40B4-BE49-F238E27FC236}">
                <a16:creationId xmlns:a16="http://schemas.microsoft.com/office/drawing/2014/main" id="{C1E05102-A744-7FF8-2BC9-1647D35C6B1C}"/>
              </a:ext>
            </a:extLst>
          </p:cNvPr>
          <p:cNvSpPr/>
          <p:nvPr/>
        </p:nvSpPr>
        <p:spPr>
          <a:xfrm>
            <a:off x="2310236" y="4793669"/>
            <a:ext cx="633380" cy="68708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4" name="내용 개체 틀 6">
            <a:extLst>
              <a:ext uri="{FF2B5EF4-FFF2-40B4-BE49-F238E27FC236}">
                <a16:creationId xmlns:a16="http://schemas.microsoft.com/office/drawing/2014/main" id="{4E5DFDC7-6826-DD3D-2169-E4B10594EE2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4727" b="8363"/>
          <a:stretch/>
        </p:blipFill>
        <p:spPr>
          <a:xfrm>
            <a:off x="5579071" y="1869647"/>
            <a:ext cx="2413795" cy="2087643"/>
          </a:xfrm>
          <a:prstGeom prst="rect">
            <a:avLst/>
          </a:prstGeom>
        </p:spPr>
      </p:pic>
      <p:sp>
        <p:nvSpPr>
          <p:cNvPr id="15" name="별: 꼭짓점 5개 14">
            <a:extLst>
              <a:ext uri="{FF2B5EF4-FFF2-40B4-BE49-F238E27FC236}">
                <a16:creationId xmlns:a16="http://schemas.microsoft.com/office/drawing/2014/main" id="{9413FC2D-4327-EAA4-62AF-A56E40C0AC92}"/>
              </a:ext>
            </a:extLst>
          </p:cNvPr>
          <p:cNvSpPr/>
          <p:nvPr/>
        </p:nvSpPr>
        <p:spPr>
          <a:xfrm>
            <a:off x="5891077" y="2153936"/>
            <a:ext cx="275772" cy="294806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6" name="내용 개체 틀 6">
            <a:extLst>
              <a:ext uri="{FF2B5EF4-FFF2-40B4-BE49-F238E27FC236}">
                <a16:creationId xmlns:a16="http://schemas.microsoft.com/office/drawing/2014/main" id="{F80F23C5-050B-60CD-A7FE-D1EBB28E2D5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4727" b="8363"/>
          <a:stretch/>
        </p:blipFill>
        <p:spPr>
          <a:xfrm>
            <a:off x="5579070" y="4226737"/>
            <a:ext cx="2413795" cy="2087643"/>
          </a:xfrm>
          <a:prstGeom prst="rect">
            <a:avLst/>
          </a:prstGeom>
        </p:spPr>
      </p:pic>
      <p:sp>
        <p:nvSpPr>
          <p:cNvPr id="17" name="폭발: 8pt 16">
            <a:extLst>
              <a:ext uri="{FF2B5EF4-FFF2-40B4-BE49-F238E27FC236}">
                <a16:creationId xmlns:a16="http://schemas.microsoft.com/office/drawing/2014/main" id="{3FF85AE1-AB00-11FB-0A41-2C5D38E0F889}"/>
              </a:ext>
            </a:extLst>
          </p:cNvPr>
          <p:cNvSpPr/>
          <p:nvPr/>
        </p:nvSpPr>
        <p:spPr>
          <a:xfrm>
            <a:off x="6166849" y="4609766"/>
            <a:ext cx="171321" cy="181627"/>
          </a:xfrm>
          <a:prstGeom prst="irregularSeal1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폭발: 8pt 17">
            <a:extLst>
              <a:ext uri="{FF2B5EF4-FFF2-40B4-BE49-F238E27FC236}">
                <a16:creationId xmlns:a16="http://schemas.microsoft.com/office/drawing/2014/main" id="{F5BAAE97-0611-9D1C-E7C0-3F77781E1D10}"/>
              </a:ext>
            </a:extLst>
          </p:cNvPr>
          <p:cNvSpPr/>
          <p:nvPr/>
        </p:nvSpPr>
        <p:spPr>
          <a:xfrm>
            <a:off x="6513816" y="4680750"/>
            <a:ext cx="171321" cy="181627"/>
          </a:xfrm>
          <a:prstGeom prst="irregularSeal1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폭발: 8pt 18">
            <a:extLst>
              <a:ext uri="{FF2B5EF4-FFF2-40B4-BE49-F238E27FC236}">
                <a16:creationId xmlns:a16="http://schemas.microsoft.com/office/drawing/2014/main" id="{0CE96AA2-7742-FED1-C72C-3A7499DFC961}"/>
              </a:ext>
            </a:extLst>
          </p:cNvPr>
          <p:cNvSpPr/>
          <p:nvPr/>
        </p:nvSpPr>
        <p:spPr>
          <a:xfrm>
            <a:off x="6820712" y="4652082"/>
            <a:ext cx="171321" cy="181627"/>
          </a:xfrm>
          <a:prstGeom prst="irregularSeal1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폭발: 8pt 19">
            <a:extLst>
              <a:ext uri="{FF2B5EF4-FFF2-40B4-BE49-F238E27FC236}">
                <a16:creationId xmlns:a16="http://schemas.microsoft.com/office/drawing/2014/main" id="{7997767F-7E06-2D7A-71C9-C35491186293}"/>
              </a:ext>
            </a:extLst>
          </p:cNvPr>
          <p:cNvSpPr/>
          <p:nvPr/>
        </p:nvSpPr>
        <p:spPr>
          <a:xfrm>
            <a:off x="7167679" y="4721206"/>
            <a:ext cx="171321" cy="181627"/>
          </a:xfrm>
          <a:prstGeom prst="irregularSeal1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폭발: 8pt 20">
            <a:extLst>
              <a:ext uri="{FF2B5EF4-FFF2-40B4-BE49-F238E27FC236}">
                <a16:creationId xmlns:a16="http://schemas.microsoft.com/office/drawing/2014/main" id="{94C69D2C-420B-4AAB-4F69-F11BFCECE92D}"/>
              </a:ext>
            </a:extLst>
          </p:cNvPr>
          <p:cNvSpPr/>
          <p:nvPr/>
        </p:nvSpPr>
        <p:spPr>
          <a:xfrm>
            <a:off x="6342495" y="4852979"/>
            <a:ext cx="171321" cy="181627"/>
          </a:xfrm>
          <a:prstGeom prst="irregularSeal1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폭발: 8pt 21">
            <a:extLst>
              <a:ext uri="{FF2B5EF4-FFF2-40B4-BE49-F238E27FC236}">
                <a16:creationId xmlns:a16="http://schemas.microsoft.com/office/drawing/2014/main" id="{1425D888-B756-A752-640F-8388F5F775E5}"/>
              </a:ext>
            </a:extLst>
          </p:cNvPr>
          <p:cNvSpPr/>
          <p:nvPr/>
        </p:nvSpPr>
        <p:spPr>
          <a:xfrm>
            <a:off x="6933536" y="4889587"/>
            <a:ext cx="171321" cy="181627"/>
          </a:xfrm>
          <a:prstGeom prst="irregularSeal1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942743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66507C-4DF8-229F-02AE-5D18E8BABC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5FD69-08DB-7F0A-0CAB-04C08746FB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err="1"/>
              <a:t>빈맥</a:t>
            </a:r>
            <a:r>
              <a:rPr dirty="0"/>
              <a:t> </a:t>
            </a:r>
            <a:r>
              <a:rPr dirty="0" err="1"/>
              <a:t>감별</a:t>
            </a:r>
            <a:r>
              <a:rPr dirty="0"/>
              <a:t> </a:t>
            </a:r>
            <a:r>
              <a:rPr dirty="0" err="1"/>
              <a:t>알고리즘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EB1689-820B-9C87-9D80-42A5B7C900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dirty="0">
                <a:solidFill>
                  <a:schemeClr val="bg1">
                    <a:lumMod val="85000"/>
                  </a:schemeClr>
                </a:solidFill>
              </a:rPr>
              <a:t>1) QRS 폭 </a:t>
            </a:r>
            <a:r>
              <a:rPr dirty="0" err="1">
                <a:solidFill>
                  <a:schemeClr val="bg1">
                    <a:lumMod val="85000"/>
                  </a:schemeClr>
                </a:solidFill>
              </a:rPr>
              <a:t>확인</a:t>
            </a:r>
            <a:r>
              <a:rPr dirty="0">
                <a:solidFill>
                  <a:schemeClr val="bg1">
                    <a:lumMod val="85000"/>
                  </a:schemeClr>
                </a:solidFill>
              </a:rPr>
              <a:t>: </a:t>
            </a:r>
            <a:r>
              <a:rPr dirty="0" err="1">
                <a:solidFill>
                  <a:schemeClr val="bg1">
                    <a:lumMod val="85000"/>
                  </a:schemeClr>
                </a:solidFill>
              </a:rPr>
              <a:t>좁은</a:t>
            </a:r>
            <a:r>
              <a:rPr dirty="0">
                <a:solidFill>
                  <a:schemeClr val="bg1">
                    <a:lumMod val="85000"/>
                  </a:schemeClr>
                </a:solidFill>
              </a:rPr>
              <a:t> QRS vs </a:t>
            </a:r>
            <a:r>
              <a:rPr dirty="0" err="1">
                <a:solidFill>
                  <a:schemeClr val="bg1">
                    <a:lumMod val="85000"/>
                  </a:schemeClr>
                </a:solidFill>
              </a:rPr>
              <a:t>넓은</a:t>
            </a:r>
            <a:r>
              <a:rPr dirty="0">
                <a:solidFill>
                  <a:schemeClr val="bg1">
                    <a:lumMod val="85000"/>
                  </a:schemeClr>
                </a:solidFill>
              </a:rPr>
              <a:t> QRS</a:t>
            </a:r>
          </a:p>
          <a:p>
            <a:pPr marL="0" indent="0">
              <a:buNone/>
            </a:pPr>
            <a:r>
              <a:rPr dirty="0">
                <a:solidFill>
                  <a:schemeClr val="bg1">
                    <a:lumMod val="85000"/>
                  </a:schemeClr>
                </a:solidFill>
              </a:rPr>
              <a:t>2) </a:t>
            </a:r>
            <a:r>
              <a:rPr dirty="0" err="1">
                <a:solidFill>
                  <a:schemeClr val="bg1">
                    <a:lumMod val="85000"/>
                  </a:schemeClr>
                </a:solidFill>
              </a:rPr>
              <a:t>리듬</a:t>
            </a:r>
            <a:r>
              <a:rPr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dirty="0" err="1">
                <a:solidFill>
                  <a:schemeClr val="bg1">
                    <a:lumMod val="85000"/>
                  </a:schemeClr>
                </a:solidFill>
              </a:rPr>
              <a:t>확인</a:t>
            </a:r>
            <a:r>
              <a:rPr dirty="0">
                <a:solidFill>
                  <a:schemeClr val="bg1">
                    <a:lumMod val="85000"/>
                  </a:schemeClr>
                </a:solidFill>
              </a:rPr>
              <a:t>: </a:t>
            </a:r>
            <a:r>
              <a:rPr dirty="0" err="1">
                <a:solidFill>
                  <a:schemeClr val="bg1">
                    <a:lumMod val="85000"/>
                  </a:schemeClr>
                </a:solidFill>
              </a:rPr>
              <a:t>규칙적</a:t>
            </a:r>
            <a:r>
              <a:rPr dirty="0">
                <a:solidFill>
                  <a:schemeClr val="bg1">
                    <a:lumMod val="85000"/>
                  </a:schemeClr>
                </a:solidFill>
              </a:rPr>
              <a:t>(Regular) vs </a:t>
            </a:r>
            <a:r>
              <a:rPr dirty="0" err="1">
                <a:solidFill>
                  <a:schemeClr val="bg1">
                    <a:lumMod val="85000"/>
                  </a:schemeClr>
                </a:solidFill>
              </a:rPr>
              <a:t>불규칙적</a:t>
            </a:r>
            <a:r>
              <a:rPr dirty="0">
                <a:solidFill>
                  <a:schemeClr val="bg1">
                    <a:lumMod val="85000"/>
                  </a:schemeClr>
                </a:solidFill>
              </a:rPr>
              <a:t>(Irregular)</a:t>
            </a:r>
          </a:p>
          <a:p>
            <a:pPr marL="0" indent="0">
              <a:buNone/>
            </a:pPr>
            <a:r>
              <a:rPr dirty="0"/>
              <a:t>3) </a:t>
            </a:r>
            <a:r>
              <a:rPr dirty="0" err="1"/>
              <a:t>P파</a:t>
            </a:r>
            <a:r>
              <a:rPr dirty="0"/>
              <a:t> </a:t>
            </a:r>
            <a:r>
              <a:rPr dirty="0" err="1"/>
              <a:t>분석</a:t>
            </a:r>
            <a:r>
              <a:rPr dirty="0"/>
              <a:t>: </a:t>
            </a:r>
            <a:r>
              <a:rPr dirty="0" err="1"/>
              <a:t>보이는가</a:t>
            </a:r>
            <a:r>
              <a:rPr dirty="0"/>
              <a:t>? Retrograde </a:t>
            </a:r>
            <a:r>
              <a:rPr dirty="0" err="1"/>
              <a:t>P파</a:t>
            </a:r>
            <a:r>
              <a:rPr dirty="0"/>
              <a:t> </a:t>
            </a:r>
            <a:r>
              <a:rPr dirty="0" err="1"/>
              <a:t>확인</a:t>
            </a:r>
            <a:endParaRPr dirty="0"/>
          </a:p>
          <a:p>
            <a:pPr marL="0" indent="0">
              <a:buNone/>
            </a:pPr>
            <a:r>
              <a:rPr dirty="0"/>
              <a:t>4) RP </a:t>
            </a:r>
            <a:r>
              <a:rPr dirty="0" err="1"/>
              <a:t>간격</a:t>
            </a:r>
            <a:r>
              <a:rPr dirty="0"/>
              <a:t> </a:t>
            </a:r>
            <a:r>
              <a:rPr dirty="0" err="1"/>
              <a:t>분석</a:t>
            </a:r>
            <a:r>
              <a:rPr dirty="0"/>
              <a:t>: Short RP vs Long RP</a:t>
            </a:r>
          </a:p>
          <a:p>
            <a:pPr marL="0" indent="0">
              <a:buNone/>
            </a:pPr>
            <a:r>
              <a:rPr dirty="0">
                <a:solidFill>
                  <a:schemeClr val="bg1">
                    <a:lumMod val="85000"/>
                  </a:schemeClr>
                </a:solidFill>
              </a:rPr>
              <a:t>5) </a:t>
            </a:r>
            <a:r>
              <a:rPr dirty="0" err="1">
                <a:solidFill>
                  <a:schemeClr val="bg1">
                    <a:lumMod val="85000"/>
                  </a:schemeClr>
                </a:solidFill>
              </a:rPr>
              <a:t>아데노신</a:t>
            </a:r>
            <a:r>
              <a:rPr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dirty="0" err="1">
                <a:solidFill>
                  <a:schemeClr val="bg1">
                    <a:lumMod val="85000"/>
                  </a:schemeClr>
                </a:solidFill>
              </a:rPr>
              <a:t>반응</a:t>
            </a:r>
            <a:r>
              <a:rPr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dirty="0" err="1">
                <a:solidFill>
                  <a:schemeClr val="bg1">
                    <a:lumMod val="85000"/>
                  </a:schemeClr>
                </a:solidFill>
              </a:rPr>
              <a:t>확인</a:t>
            </a:r>
            <a:endParaRPr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0189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6077059-05FA-CF7F-012F-A73BB4A37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31694"/>
            <a:ext cx="8229600" cy="1143000"/>
          </a:xfrm>
        </p:spPr>
        <p:txBody>
          <a:bodyPr>
            <a:noAutofit/>
          </a:bodyPr>
          <a:lstStyle/>
          <a:p>
            <a:r>
              <a:rPr lang="en-US" altLang="ko-KR" sz="2000" dirty="0"/>
              <a:t>Importance of P Wave Position and Morphology in SVT Diagnosis</a:t>
            </a:r>
            <a:endParaRPr lang="ko-KR" altLang="en-US" sz="2000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723E2C24-63AA-B0B2-5573-AA7D019584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0326" y="2973514"/>
            <a:ext cx="2441409" cy="3419735"/>
          </a:xfrm>
          <a:prstGeom prst="rect">
            <a:avLst/>
          </a:prstGeom>
        </p:spPr>
      </p:pic>
      <p:pic>
        <p:nvPicPr>
          <p:cNvPr id="17" name="그림 16" descr="텍스트, 폰트, 스크린샷, 흑백이(가) 표시된 사진&#10;&#10;AI가 생성한 콘텐츠는 부정확할 수 있습니다.">
            <a:extLst>
              <a:ext uri="{FF2B5EF4-FFF2-40B4-BE49-F238E27FC236}">
                <a16:creationId xmlns:a16="http://schemas.microsoft.com/office/drawing/2014/main" id="{00892216-3F4A-9AB2-B4F1-CC0BF393BC2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1" t="4305" r="2819" b="8984"/>
          <a:stretch/>
        </p:blipFill>
        <p:spPr>
          <a:xfrm>
            <a:off x="2015263" y="822407"/>
            <a:ext cx="4303126" cy="5946694"/>
          </a:xfrm>
          <a:prstGeom prst="rect">
            <a:avLst/>
          </a:prstGeom>
        </p:spPr>
      </p:pic>
      <p:cxnSp>
        <p:nvCxnSpPr>
          <p:cNvPr id="19" name="직선 연결선 18">
            <a:extLst>
              <a:ext uri="{FF2B5EF4-FFF2-40B4-BE49-F238E27FC236}">
                <a16:creationId xmlns:a16="http://schemas.microsoft.com/office/drawing/2014/main" id="{191AA9B0-62A0-914C-65BB-BE265694E6ED}"/>
              </a:ext>
            </a:extLst>
          </p:cNvPr>
          <p:cNvCxnSpPr/>
          <p:nvPr/>
        </p:nvCxnSpPr>
        <p:spPr>
          <a:xfrm>
            <a:off x="755650" y="3206750"/>
            <a:ext cx="53975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직선 연결선 19">
            <a:extLst>
              <a:ext uri="{FF2B5EF4-FFF2-40B4-BE49-F238E27FC236}">
                <a16:creationId xmlns:a16="http://schemas.microsoft.com/office/drawing/2014/main" id="{33F1845B-054E-CBF7-106A-C13468560017}"/>
              </a:ext>
            </a:extLst>
          </p:cNvPr>
          <p:cNvCxnSpPr/>
          <p:nvPr/>
        </p:nvCxnSpPr>
        <p:spPr>
          <a:xfrm>
            <a:off x="755650" y="5207000"/>
            <a:ext cx="53975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3E182F2D-825B-22F5-0FE2-776A5B29D71D}"/>
              </a:ext>
            </a:extLst>
          </p:cNvPr>
          <p:cNvSpPr txBox="1"/>
          <p:nvPr/>
        </p:nvSpPr>
        <p:spPr>
          <a:xfrm>
            <a:off x="695255" y="2037349"/>
            <a:ext cx="12596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/>
              <a:t>Long RP</a:t>
            </a:r>
            <a:endParaRPr lang="ko-KR" altLang="en-US" sz="1600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C669DB4-4190-1D65-55F7-533DDAA2E96E}"/>
              </a:ext>
            </a:extLst>
          </p:cNvPr>
          <p:cNvSpPr txBox="1"/>
          <p:nvPr/>
        </p:nvSpPr>
        <p:spPr>
          <a:xfrm>
            <a:off x="695255" y="4081047"/>
            <a:ext cx="12596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/>
              <a:t>Short RP</a:t>
            </a:r>
            <a:endParaRPr lang="ko-KR" altLang="en-US" sz="1600" b="1" dirty="0"/>
          </a:p>
        </p:txBody>
      </p:sp>
      <p:pic>
        <p:nvPicPr>
          <p:cNvPr id="23" name="그림 22">
            <a:extLst>
              <a:ext uri="{FF2B5EF4-FFF2-40B4-BE49-F238E27FC236}">
                <a16:creationId xmlns:a16="http://schemas.microsoft.com/office/drawing/2014/main" id="{31320327-6DAD-87D3-DF11-3F7E3B24AF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5869" y="1299102"/>
            <a:ext cx="2730322" cy="15601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2E63C62-CA05-1DAC-DE13-B74326CA8171}"/>
              </a:ext>
            </a:extLst>
          </p:cNvPr>
          <p:cNvSpPr txBox="1"/>
          <p:nvPr/>
        </p:nvSpPr>
        <p:spPr>
          <a:xfrm>
            <a:off x="485969" y="2400271"/>
            <a:ext cx="149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Second Half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064EBC-49C7-AAF2-BFE6-280C89C38188}"/>
              </a:ext>
            </a:extLst>
          </p:cNvPr>
          <p:cNvSpPr txBox="1"/>
          <p:nvPr/>
        </p:nvSpPr>
        <p:spPr>
          <a:xfrm>
            <a:off x="634860" y="4419600"/>
            <a:ext cx="1197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First Half</a:t>
            </a:r>
          </a:p>
        </p:txBody>
      </p:sp>
    </p:spTree>
    <p:extLst>
      <p:ext uri="{BB962C8B-B14F-4D97-AF65-F5344CB8AC3E}">
        <p14:creationId xmlns:p14="http://schemas.microsoft.com/office/powerpoint/2010/main" val="40375805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1227</TotalTime>
  <Words>1520</Words>
  <Application>Microsoft Office PowerPoint</Application>
  <PresentationFormat>화면 슬라이드 쇼(4:3)</PresentationFormat>
  <Paragraphs>366</Paragraphs>
  <Slides>50</Slides>
  <Notes>33</Notes>
  <HiddenSlides>0</HiddenSlides>
  <MMClips>4</MMClips>
  <ScaleCrop>false</ScaleCrop>
  <HeadingPairs>
    <vt:vector size="6" baseType="variant">
      <vt:variant>
        <vt:lpstr>사용한 글꼴</vt:lpstr>
      </vt:variant>
      <vt:variant>
        <vt:i4>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50</vt:i4>
      </vt:variant>
    </vt:vector>
  </HeadingPairs>
  <TitlesOfParts>
    <vt:vector size="53" baseType="lpstr">
      <vt:lpstr>맑은 고딕</vt:lpstr>
      <vt:lpstr>Arial</vt:lpstr>
      <vt:lpstr>Office Theme</vt:lpstr>
      <vt:lpstr>빈맥성 부정맥의 심전도 판독</vt:lpstr>
      <vt:lpstr>빈맥 (Tachycardia)</vt:lpstr>
      <vt:lpstr>빈맥 감별 알고리즘</vt:lpstr>
      <vt:lpstr>빈맥 감별 알고리즘</vt:lpstr>
      <vt:lpstr>Narrow vs Wide QRS</vt:lpstr>
      <vt:lpstr>빈맥 감별 알고리즘</vt:lpstr>
      <vt:lpstr>Regular vs Irregular</vt:lpstr>
      <vt:lpstr>빈맥 감별 알고리즘</vt:lpstr>
      <vt:lpstr>Importance of P Wave Position and Morphology in SVT Diagnosis</vt:lpstr>
      <vt:lpstr>빈맥 감별 알고리즘</vt:lpstr>
      <vt:lpstr>Response to Adenosine</vt:lpstr>
      <vt:lpstr>Response to Adenosine</vt:lpstr>
      <vt:lpstr>Double-syringe technique</vt:lpstr>
      <vt:lpstr>Administration of Adenosine</vt:lpstr>
      <vt:lpstr>주요 빈맥 유형</vt:lpstr>
      <vt:lpstr>Differential diagnosis </vt:lpstr>
      <vt:lpstr>Differential diagnosis </vt:lpstr>
      <vt:lpstr>Narrow Regular QRS Tachycardia</vt:lpstr>
      <vt:lpstr>Differential diagnosis of Narrow QRS Tachycardia</vt:lpstr>
      <vt:lpstr>AVNRT</vt:lpstr>
      <vt:lpstr>Case</vt:lpstr>
      <vt:lpstr>PowerPoint 프레젠테이션</vt:lpstr>
      <vt:lpstr>Adenosine 6mg 투여후</vt:lpstr>
      <vt:lpstr>AVRT</vt:lpstr>
      <vt:lpstr>PSVT (AVRT)</vt:lpstr>
      <vt:lpstr>Pre-excitation (WPW)</vt:lpstr>
      <vt:lpstr>PowerPoint 프레젠테이션</vt:lpstr>
      <vt:lpstr>Case</vt:lpstr>
      <vt:lpstr>Case</vt:lpstr>
      <vt:lpstr>AT</vt:lpstr>
      <vt:lpstr>AFL</vt:lpstr>
      <vt:lpstr>Differential diagnosis </vt:lpstr>
      <vt:lpstr>Narrow Irregular QRS Tachycardia</vt:lpstr>
      <vt:lpstr>AF</vt:lpstr>
      <vt:lpstr>Differential diagnosis </vt:lpstr>
      <vt:lpstr>VT (Brugada algorithm)</vt:lpstr>
      <vt:lpstr>Absence of an RS complex</vt:lpstr>
      <vt:lpstr>R to S interval</vt:lpstr>
      <vt:lpstr>AV dissociation</vt:lpstr>
      <vt:lpstr>Morphology criteria</vt:lpstr>
      <vt:lpstr>Vereckei algorithm (aVR)</vt:lpstr>
      <vt:lpstr>SVT aberrancy</vt:lpstr>
      <vt:lpstr>Antidromic AVRT</vt:lpstr>
      <vt:lpstr>VT vs SVT aberrancy</vt:lpstr>
      <vt:lpstr>Differential diagnosis </vt:lpstr>
      <vt:lpstr>AF WPW</vt:lpstr>
      <vt:lpstr>Case</vt:lpstr>
      <vt:lpstr>EPS</vt:lpstr>
      <vt:lpstr>Torsade de pointes (TdP)</vt:lpstr>
      <vt:lpstr>경청해 주셔서 감사합니다.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김명중</cp:lastModifiedBy>
  <cp:revision>12</cp:revision>
  <dcterms:created xsi:type="dcterms:W3CDTF">2013-01-27T09:14:16Z</dcterms:created>
  <dcterms:modified xsi:type="dcterms:W3CDTF">2025-03-06T10:54:49Z</dcterms:modified>
  <cp:category/>
</cp:coreProperties>
</file>