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2" r:id="rId5"/>
    <p:sldId id="257" r:id="rId6"/>
    <p:sldId id="261" r:id="rId7"/>
    <p:sldId id="260" r:id="rId8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8027" autoAdjust="0"/>
    <p:restoredTop sz="94660"/>
  </p:normalViewPr>
  <p:slideViewPr>
    <p:cSldViewPr snapToGrid="0">
      <p:cViewPr>
        <p:scale>
          <a:sx n="80" d="100"/>
          <a:sy n="80" d="100"/>
        </p:scale>
        <p:origin x="643" y="22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06DAD0A-DA01-4F19-AC6A-17EACAE988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A76B610-A702-4B93-B6BA-1D6DACEAFF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AA12BD7-77BB-4BBD-85DA-9F5B74A2D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5029C-B18D-44A7-AEB2-8AB01365F8CE}" type="datetimeFigureOut">
              <a:rPr lang="ko-KR" altLang="en-US" smtClean="0"/>
              <a:t>2021-03-14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441B6CE-F2C0-4F61-AECE-D4E316B54C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7DAEF40-C2F2-457B-AF71-E26861F17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B8DE0-4917-46EE-88D6-4C7CD4E354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8639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7066CBC-0DE9-46B9-A7DE-CC8717AF6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5D2A5FDB-975C-43F4-ABE9-7FC6F59A90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4433F17-3B84-4E39-A5D4-D3BDB48A65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5029C-B18D-44A7-AEB2-8AB01365F8CE}" type="datetimeFigureOut">
              <a:rPr lang="ko-KR" altLang="en-US" smtClean="0"/>
              <a:t>2021-03-14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58D89B2-116A-4CCD-92DC-DFD14DD337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AD02490-CCD4-4FEC-AAFE-CCDA574B8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B8DE0-4917-46EE-88D6-4C7CD4E354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1417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B8791B4B-3B9D-41CD-A577-A769FE80A2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999403FD-AD9C-4459-B69C-D2F579238D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191B768-C442-4EEE-ADB3-30314BC28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5029C-B18D-44A7-AEB2-8AB01365F8CE}" type="datetimeFigureOut">
              <a:rPr lang="ko-KR" altLang="en-US" smtClean="0"/>
              <a:t>2021-03-14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EF06A52-E208-466B-87DA-FCFABC7DF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95619AC-2465-4898-BC10-D1DB481D0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B8DE0-4917-46EE-88D6-4C7CD4E354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3078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770B902-9ED4-4BB6-9CBD-93370160D7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ECE9CB8-8A98-4DB7-901A-B1ED53D411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FB9AE33-7FE5-47FE-9CB6-9EB56D8741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5029C-B18D-44A7-AEB2-8AB01365F8CE}" type="datetimeFigureOut">
              <a:rPr lang="ko-KR" altLang="en-US" smtClean="0"/>
              <a:t>2021-03-14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AE25744-C51E-4769-BA1B-547D9935A5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A1F236C-6F97-4EC3-968A-E99DE7371D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B8DE0-4917-46EE-88D6-4C7CD4E354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64369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71B4ADC-6F67-452A-8EE9-1B607F92AE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290EEB6-E0F5-4430-9D44-B14DF1B512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431359A-4962-4A64-B4C6-D901E6815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5029C-B18D-44A7-AEB2-8AB01365F8CE}" type="datetimeFigureOut">
              <a:rPr lang="ko-KR" altLang="en-US" smtClean="0"/>
              <a:t>2021-03-14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38BBB77-939F-44A7-918C-3B8B31A12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0D5FF59-13AB-4014-B78C-B110CFF17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B8DE0-4917-46EE-88D6-4C7CD4E354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5597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B9EB010-3FAC-4D6D-A1A9-C940973C8C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4040946-57BE-4185-8636-AB17ED00D2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C7174744-0ED5-4333-BA9F-67E0E35F96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12D7E52A-89C6-47AE-A343-CAA2CE0F3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5029C-B18D-44A7-AEB2-8AB01365F8CE}" type="datetimeFigureOut">
              <a:rPr lang="ko-KR" altLang="en-US" smtClean="0"/>
              <a:t>2021-03-14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F96223B-F39A-45C1-8028-D46A653805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7431623-F100-45EA-BEBE-D9AD9728F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B8DE0-4917-46EE-88D6-4C7CD4E354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28129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86CC7AC-E491-4004-BC76-D7CD0A529D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0188C1E-68F9-4F9A-93CB-A6F945AD05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2CF2B348-3CFC-4452-9180-18D5002B17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1FEC2E1A-BA81-4AB4-B7EF-9C658BEBCD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E55C06D7-2AF6-44C0-9664-2D41952D0B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021461E8-46A5-4333-9651-FB3D613779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5029C-B18D-44A7-AEB2-8AB01365F8CE}" type="datetimeFigureOut">
              <a:rPr lang="ko-KR" altLang="en-US" smtClean="0"/>
              <a:t>2021-03-14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11D5264A-538F-4F04-918C-9A4E12A32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E9711956-BF55-4577-AAE1-7F4FA02BC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B8DE0-4917-46EE-88D6-4C7CD4E354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37614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EAAC850-55D8-44D7-9572-65E7A7A31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6EB57178-CD68-42C8-9F53-216C66CE4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5029C-B18D-44A7-AEB2-8AB01365F8CE}" type="datetimeFigureOut">
              <a:rPr lang="ko-KR" altLang="en-US" smtClean="0"/>
              <a:t>2021-03-14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9E85F80B-D21D-46F8-9EAD-B34F21A99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1123DAFD-A959-4C9E-AC53-3EAEDACDF3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B8DE0-4917-46EE-88D6-4C7CD4E354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0395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E6C2ABE-5598-4456-8754-3A7E010A3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5029C-B18D-44A7-AEB2-8AB01365F8CE}" type="datetimeFigureOut">
              <a:rPr lang="ko-KR" altLang="en-US" smtClean="0"/>
              <a:t>2021-03-14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BB5D89FD-F9A8-499C-9FFB-7DAB7682D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34F2DFC9-1869-4C23-B25F-E06764C3D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B8DE0-4917-46EE-88D6-4C7CD4E354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13399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F0F43F6-73EA-42FC-916B-58789BF92A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B363437-44C0-47B8-98A3-5FB9DB0072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C7075C1D-7A48-407F-8781-0C8EDDCF21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25B877A-D287-4985-A688-0EACB971E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5029C-B18D-44A7-AEB2-8AB01365F8CE}" type="datetimeFigureOut">
              <a:rPr lang="ko-KR" altLang="en-US" smtClean="0"/>
              <a:t>2021-03-14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B9A1DB3-6A72-4E70-A395-7EC053BD8C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5A624FC-820F-49A3-96DF-B98F96D07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B8DE0-4917-46EE-88D6-4C7CD4E354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21062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513F866-69C3-48CE-ABF3-0C5A31B9A6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B53CF39A-7CC3-46B4-9148-7334DCB5B4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A6F12C46-138E-4228-8F63-B4BECA03F8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DBDAAB2-A1EC-4B17-A30D-666FD9EFA7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5029C-B18D-44A7-AEB2-8AB01365F8CE}" type="datetimeFigureOut">
              <a:rPr lang="ko-KR" altLang="en-US" smtClean="0"/>
              <a:t>2021-03-14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CD1A769-1FB7-4176-A8F6-684DDDDBDC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82A7189-A82B-49EE-A78A-2275FA5263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B8DE0-4917-46EE-88D6-4C7CD4E354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68984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FF00BA-4FC7-4A52-8D01-38A7CF958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9109EF7-F4CC-4E99-A29D-71D64B1232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D0CE648-299D-4AA8-8605-972B7D3175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C5029C-B18D-44A7-AEB2-8AB01365F8CE}" type="datetimeFigureOut">
              <a:rPr lang="ko-KR" altLang="en-US" smtClean="0"/>
              <a:t>2021-03-14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33B3990-9D85-4EEF-B9AE-4B422658CE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5FA7DCE-0E7E-4D24-A6BF-12E5754619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4B8DE0-4917-46EE-88D6-4C7CD4E354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9604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546FA89-BD7D-4F4B-87D5-91D021384B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477108"/>
            <a:ext cx="12192000" cy="2032855"/>
          </a:xfrm>
        </p:spPr>
        <p:txBody>
          <a:bodyPr>
            <a:noAutofit/>
          </a:bodyPr>
          <a:lstStyle/>
          <a:p>
            <a:r>
              <a:rPr lang="en-US" altLang="ko-KR" sz="4400" b="1" dirty="0" smtClean="0"/>
              <a:t>The characteristics</a:t>
            </a:r>
            <a:r>
              <a:rPr lang="ko-KR" altLang="en-US" sz="4400" b="1" dirty="0" smtClean="0"/>
              <a:t> </a:t>
            </a:r>
            <a:r>
              <a:rPr lang="en-US" altLang="ko-KR" sz="4400" b="1" dirty="0"/>
              <a:t>of</a:t>
            </a:r>
            <a:r>
              <a:rPr lang="ko-KR" altLang="en-US" sz="4400" b="1" dirty="0"/>
              <a:t> </a:t>
            </a:r>
            <a:r>
              <a:rPr lang="en-US" altLang="ko-KR" sz="4400" b="1" dirty="0"/>
              <a:t>redo </a:t>
            </a:r>
            <a:r>
              <a:rPr lang="en-US" altLang="ko-KR" sz="4400" b="1" dirty="0" smtClean="0"/>
              <a:t>finding </a:t>
            </a:r>
            <a:r>
              <a:rPr lang="en-US" altLang="ko-KR" sz="4400" b="1" dirty="0"/>
              <a:t>in patients </a:t>
            </a:r>
            <a:r>
              <a:rPr lang="en-US" altLang="ko-KR" sz="4400" b="1" dirty="0" smtClean="0"/>
              <a:t>with AF recurrenc</a:t>
            </a:r>
            <a:r>
              <a:rPr lang="en-US" altLang="ko-KR" sz="4400" b="1" dirty="0" smtClean="0"/>
              <a:t>e following </a:t>
            </a:r>
            <a:r>
              <a:rPr lang="en-US" altLang="ko-KR" sz="4400" b="1" dirty="0" smtClean="0"/>
              <a:t>previous </a:t>
            </a:r>
            <a:r>
              <a:rPr lang="en-US" altLang="ko-KR" sz="4400" b="1" dirty="0"/>
              <a:t>cryoballoon ablation</a:t>
            </a:r>
            <a:endParaRPr lang="ko-KR" altLang="en-US" sz="4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9565746" y="5240215"/>
            <a:ext cx="210666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2800" b="1" dirty="0" smtClean="0">
                <a:latin typeface="+mn-ea"/>
              </a:rPr>
              <a:t>서울대병원</a:t>
            </a:r>
            <a:endParaRPr lang="en-US" altLang="ko-KR" sz="2800" b="1" dirty="0" smtClean="0">
              <a:latin typeface="+mn-ea"/>
            </a:endParaRPr>
          </a:p>
          <a:p>
            <a:pPr algn="r"/>
            <a:r>
              <a:rPr lang="ko-KR" altLang="en-US" sz="2800" b="1" dirty="0" err="1" smtClean="0">
                <a:latin typeface="+mn-ea"/>
              </a:rPr>
              <a:t>이소령</a:t>
            </a:r>
            <a:r>
              <a:rPr lang="ko-KR" altLang="en-US" sz="2800" b="1" dirty="0" smtClean="0">
                <a:latin typeface="+mn-ea"/>
              </a:rPr>
              <a:t> 교수</a:t>
            </a:r>
            <a:endParaRPr lang="ko-KR" altLang="en-US" sz="28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76431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877C804-3890-4BBE-BA02-F1726B0FD8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365125"/>
            <a:ext cx="10829925" cy="1325563"/>
          </a:xfrm>
        </p:spPr>
        <p:txBody>
          <a:bodyPr/>
          <a:lstStyle/>
          <a:p>
            <a:r>
              <a:rPr lang="ko-KR" altLang="en-US" smtClean="0"/>
              <a:t>목적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EC343EF-BC02-4386-8F34-D445406AB4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0525" y="1825625"/>
            <a:ext cx="11420475" cy="4351338"/>
          </a:xfrm>
        </p:spPr>
        <p:txBody>
          <a:bodyPr/>
          <a:lstStyle/>
          <a:p>
            <a:r>
              <a:rPr lang="en-US" altLang="ko-KR" dirty="0"/>
              <a:t>AF</a:t>
            </a:r>
            <a:r>
              <a:rPr lang="ko-KR" altLang="en-US" dirty="0"/>
              <a:t>으로</a:t>
            </a:r>
            <a:r>
              <a:rPr lang="en-US" altLang="ko-KR" dirty="0"/>
              <a:t> Cryoballoon ablation </a:t>
            </a:r>
            <a:r>
              <a:rPr lang="ko-KR" altLang="en-US" dirty="0"/>
              <a:t>을 시행 받은 후 </a:t>
            </a:r>
            <a:r>
              <a:rPr lang="en-US" altLang="ko-KR" dirty="0"/>
              <a:t>AT/AF </a:t>
            </a:r>
            <a:r>
              <a:rPr lang="en-US" altLang="ko-KR" dirty="0" smtClean="0"/>
              <a:t>recur. </a:t>
            </a:r>
            <a:r>
              <a:rPr lang="ko-KR" altLang="en-US" dirty="0"/>
              <a:t>로 </a:t>
            </a:r>
            <a:r>
              <a:rPr lang="en-US" altLang="ko-KR" dirty="0"/>
              <a:t>redo RFCA </a:t>
            </a:r>
            <a:r>
              <a:rPr lang="ko-KR" altLang="en-US" dirty="0"/>
              <a:t>를 받은 환자의 </a:t>
            </a:r>
            <a:r>
              <a:rPr lang="en-US" altLang="ko-KR" dirty="0"/>
              <a:t>PV gap, extra-PV trigger </a:t>
            </a:r>
            <a:r>
              <a:rPr lang="ko-KR" altLang="en-US" dirty="0"/>
              <a:t>여부</a:t>
            </a:r>
            <a:r>
              <a:rPr lang="en-US" altLang="ko-KR" dirty="0"/>
              <a:t>, additional substrate modification strategy </a:t>
            </a:r>
            <a:r>
              <a:rPr lang="ko-KR" altLang="en-US" dirty="0"/>
              <a:t>및</a:t>
            </a:r>
            <a:r>
              <a:rPr lang="en-US" altLang="ko-KR" dirty="0"/>
              <a:t> outcome </a:t>
            </a:r>
            <a:r>
              <a:rPr lang="ko-KR" altLang="en-US" dirty="0"/>
              <a:t>에 대해 </a:t>
            </a:r>
            <a:r>
              <a:rPr lang="en-US" altLang="ko-KR" dirty="0"/>
              <a:t>comprehensive </a:t>
            </a:r>
            <a:r>
              <a:rPr lang="ko-KR" altLang="en-US" dirty="0"/>
              <a:t>하게 기술하고자 한다</a:t>
            </a:r>
            <a:r>
              <a:rPr lang="en-US" altLang="ko-KR" dirty="0"/>
              <a:t>.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13509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877C804-3890-4BBE-BA02-F1726B0FD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Inclusion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EC343EF-BC02-4386-8F34-D445406AB4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AF</a:t>
            </a:r>
            <a:r>
              <a:rPr lang="ko-KR" altLang="en-US" dirty="0"/>
              <a:t>으로 </a:t>
            </a:r>
            <a:r>
              <a:rPr lang="en-US" altLang="ko-KR" dirty="0"/>
              <a:t>Cryoballoon</a:t>
            </a:r>
            <a:r>
              <a:rPr lang="ko-KR" altLang="en-US" dirty="0"/>
              <a:t> </a:t>
            </a:r>
            <a:r>
              <a:rPr lang="en-US" altLang="ko-KR" dirty="0"/>
              <a:t>ablation </a:t>
            </a:r>
            <a:r>
              <a:rPr lang="ko-KR" altLang="en-US" dirty="0"/>
              <a:t>후 </a:t>
            </a:r>
            <a:r>
              <a:rPr lang="en-US" altLang="ko-KR" dirty="0"/>
              <a:t>AT/AF recur</a:t>
            </a:r>
            <a:r>
              <a:rPr lang="ko-KR" altLang="en-US" dirty="0"/>
              <a:t>로 </a:t>
            </a:r>
            <a:r>
              <a:rPr lang="en-US" altLang="ko-KR" dirty="0"/>
              <a:t>RFCA </a:t>
            </a:r>
            <a:r>
              <a:rPr lang="ko-KR" altLang="en-US" dirty="0"/>
              <a:t>시행 받은 환자</a:t>
            </a:r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pPr marL="0" indent="0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97980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45AF6B7E-F259-487F-81EB-21123E6A983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737" t="14737" r="33605" b="9053"/>
          <a:stretch/>
        </p:blipFill>
        <p:spPr>
          <a:xfrm>
            <a:off x="731521" y="163299"/>
            <a:ext cx="4754879" cy="6438654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7A839D8C-5380-4BBD-A820-69E1A0ADEB3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500" t="17122" r="24132" b="19298"/>
          <a:stretch/>
        </p:blipFill>
        <p:spPr>
          <a:xfrm>
            <a:off x="6323798" y="132673"/>
            <a:ext cx="4754879" cy="3376113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0AA82BAF-960F-42A6-84F8-F82C217A810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5816" t="23158" r="24763" b="18035"/>
          <a:stretch/>
        </p:blipFill>
        <p:spPr>
          <a:xfrm>
            <a:off x="6323797" y="3508786"/>
            <a:ext cx="4754879" cy="3182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2102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내용 개체 틀 4">
            <a:extLst>
              <a:ext uri="{FF2B5EF4-FFF2-40B4-BE49-F238E27FC236}">
                <a16:creationId xmlns:a16="http://schemas.microsoft.com/office/drawing/2014/main" id="{11C3B28A-AD21-4AAD-A1CB-5B8B7FB94B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7515" t="13787" r="10724" b="5252"/>
          <a:stretch/>
        </p:blipFill>
        <p:spPr>
          <a:xfrm>
            <a:off x="2473691" y="0"/>
            <a:ext cx="7719462" cy="6791643"/>
          </a:xfrm>
        </p:spPr>
      </p:pic>
    </p:spTree>
    <p:extLst>
      <p:ext uri="{BB962C8B-B14F-4D97-AF65-F5344CB8AC3E}">
        <p14:creationId xmlns:p14="http://schemas.microsoft.com/office/powerpoint/2010/main" val="19325086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B72B7AD2-404D-4183-AA12-BD69838A622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316" t="14316" r="24842" b="19579"/>
          <a:stretch/>
        </p:blipFill>
        <p:spPr>
          <a:xfrm>
            <a:off x="134753" y="134752"/>
            <a:ext cx="6480583" cy="6723247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2A01ACA6-3362-4FAE-A37A-779A6DF2038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9395" t="32842" r="24921" b="23369"/>
          <a:stretch/>
        </p:blipFill>
        <p:spPr>
          <a:xfrm>
            <a:off x="7257448" y="134752"/>
            <a:ext cx="4350619" cy="3003082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C0C7CFED-82D4-45E7-A88D-CA2113A8336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9395" t="45754" r="25790" b="27298"/>
          <a:stretch/>
        </p:blipFill>
        <p:spPr>
          <a:xfrm>
            <a:off x="7257448" y="3898230"/>
            <a:ext cx="4244741" cy="1848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6425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CE0FF88E-3371-4AC6-812F-AF8D304774B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183" t="34667" r="45448" b="44702"/>
          <a:stretch/>
        </p:blipFill>
        <p:spPr>
          <a:xfrm>
            <a:off x="308007" y="240632"/>
            <a:ext cx="4677879" cy="1414914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176B27B9-E0FF-436A-A254-19E62A63207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895" t="24140" r="65105" b="24912"/>
          <a:stretch/>
        </p:blipFill>
        <p:spPr>
          <a:xfrm>
            <a:off x="7911965" y="161223"/>
            <a:ext cx="4104976" cy="6535553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8D8DA5E6-3AD8-4E16-BE72-6E410F44CA4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658" t="21895" r="45526" b="37965"/>
          <a:stretch/>
        </p:blipFill>
        <p:spPr>
          <a:xfrm>
            <a:off x="1356362" y="3126049"/>
            <a:ext cx="5847348" cy="3491319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97FEC53F-E055-4BF5-89BA-BC9ADC06CD3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6658" t="47299" r="45921" b="43999"/>
          <a:stretch/>
        </p:blipFill>
        <p:spPr>
          <a:xfrm>
            <a:off x="1098728" y="2069431"/>
            <a:ext cx="6459110" cy="844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617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68</Words>
  <Application>Microsoft Office PowerPoint</Application>
  <PresentationFormat>와이드스크린</PresentationFormat>
  <Paragraphs>8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0" baseType="lpstr">
      <vt:lpstr>맑은 고딕</vt:lpstr>
      <vt:lpstr>Arial</vt:lpstr>
      <vt:lpstr>Office 테마</vt:lpstr>
      <vt:lpstr>The characteristics of redo finding in patients with AF recurrence following previous cryoballoon ablation</vt:lpstr>
      <vt:lpstr>목적</vt:lpstr>
      <vt:lpstr>Inclusion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Characteristics of redo AF catheter ablation in patients with previous cryoballoon ablation</dc:title>
  <dc:creator>Soryoung Lee</dc:creator>
  <cp:lastModifiedBy>User</cp:lastModifiedBy>
  <cp:revision>4</cp:revision>
  <dcterms:created xsi:type="dcterms:W3CDTF">2021-03-01T04:37:19Z</dcterms:created>
  <dcterms:modified xsi:type="dcterms:W3CDTF">2021-03-14T01:29:35Z</dcterms:modified>
</cp:coreProperties>
</file>